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16.jpg" ContentType="image/jpeg"/>
  <Override PartName="/ppt/media/image17.jpg" ContentType="image/jpeg"/>
  <Override PartName="/ppt/media/image18.jpg" ContentType="image/jpeg"/>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6" r:id="rId2"/>
    <p:sldId id="257" r:id="rId3"/>
    <p:sldId id="258" r:id="rId4"/>
    <p:sldId id="294" r:id="rId5"/>
    <p:sldId id="273" r:id="rId6"/>
    <p:sldId id="260" r:id="rId7"/>
    <p:sldId id="261" r:id="rId8"/>
    <p:sldId id="295" r:id="rId9"/>
    <p:sldId id="262" r:id="rId10"/>
    <p:sldId id="292" r:id="rId11"/>
    <p:sldId id="300" r:id="rId12"/>
    <p:sldId id="279" r:id="rId13"/>
    <p:sldId id="293" r:id="rId14"/>
    <p:sldId id="298" r:id="rId15"/>
    <p:sldId id="299" r:id="rId16"/>
    <p:sldId id="268" r:id="rId17"/>
    <p:sldId id="278" r:id="rId18"/>
    <p:sldId id="291" r:id="rId19"/>
    <p:sldId id="297" r:id="rId20"/>
    <p:sldId id="272" r:id="rId21"/>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BCA47A-15F2-4721-9A09-CA3C4F28A327}" v="21" dt="2025-11-25T10:03:52.67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94624"/>
  </p:normalViewPr>
  <p:slideViewPr>
    <p:cSldViewPr>
      <p:cViewPr varScale="1">
        <p:scale>
          <a:sx n="74" d="100"/>
          <a:sy n="74" d="100"/>
        </p:scale>
        <p:origin x="1158"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Arman Ali" userId="b77af1feee30827e" providerId="LiveId" clId="{E6E6A6F1-FA23-4235-9FFE-C973E230C407}"/>
    <pc:docChg chg="undo custSel addSld delSld modSld">
      <pc:chgData name="Mohammed Arman Ali" userId="b77af1feee30827e" providerId="LiveId" clId="{E6E6A6F1-FA23-4235-9FFE-C973E230C407}" dt="2025-11-25T10:04:02.840" v="731" actId="113"/>
      <pc:docMkLst>
        <pc:docMk/>
      </pc:docMkLst>
      <pc:sldChg chg="delSp modSp mod">
        <pc:chgData name="Mohammed Arman Ali" userId="b77af1feee30827e" providerId="LiveId" clId="{E6E6A6F1-FA23-4235-9FFE-C973E230C407}" dt="2025-11-25T09:14:54.378" v="184" actId="1076"/>
        <pc:sldMkLst>
          <pc:docMk/>
          <pc:sldMk cId="0" sldId="256"/>
        </pc:sldMkLst>
        <pc:spChg chg="mod">
          <ac:chgData name="Mohammed Arman Ali" userId="b77af1feee30827e" providerId="LiveId" clId="{E6E6A6F1-FA23-4235-9FFE-C973E230C407}" dt="2025-11-25T09:14:31.759" v="181" actId="1076"/>
          <ac:spMkLst>
            <pc:docMk/>
            <pc:sldMk cId="0" sldId="256"/>
            <ac:spMk id="5" creationId="{00000000-0000-0000-0000-000000000000}"/>
          </ac:spMkLst>
        </pc:spChg>
        <pc:spChg chg="mod">
          <ac:chgData name="Mohammed Arman Ali" userId="b77af1feee30827e" providerId="LiveId" clId="{E6E6A6F1-FA23-4235-9FFE-C973E230C407}" dt="2025-11-25T09:14:48.435" v="183" actId="1076"/>
          <ac:spMkLst>
            <pc:docMk/>
            <pc:sldMk cId="0" sldId="256"/>
            <ac:spMk id="6" creationId="{00000000-0000-0000-0000-000000000000}"/>
          </ac:spMkLst>
        </pc:spChg>
        <pc:spChg chg="mod">
          <ac:chgData name="Mohammed Arman Ali" userId="b77af1feee30827e" providerId="LiveId" clId="{E6E6A6F1-FA23-4235-9FFE-C973E230C407}" dt="2025-11-25T09:07:52.835" v="5" actId="14100"/>
          <ac:spMkLst>
            <pc:docMk/>
            <pc:sldMk cId="0" sldId="256"/>
            <ac:spMk id="8" creationId="{00000000-0000-0000-0000-000000000000}"/>
          </ac:spMkLst>
        </pc:spChg>
        <pc:spChg chg="mod">
          <ac:chgData name="Mohammed Arman Ali" userId="b77af1feee30827e" providerId="LiveId" clId="{E6E6A6F1-FA23-4235-9FFE-C973E230C407}" dt="2025-11-25T09:14:54.378" v="184" actId="1076"/>
          <ac:spMkLst>
            <pc:docMk/>
            <pc:sldMk cId="0" sldId="256"/>
            <ac:spMk id="11" creationId="{00000000-0000-0000-0000-000000000000}"/>
          </ac:spMkLst>
        </pc:spChg>
        <pc:spChg chg="del mod">
          <ac:chgData name="Mohammed Arman Ali" userId="b77af1feee30827e" providerId="LiveId" clId="{E6E6A6F1-FA23-4235-9FFE-C973E230C407}" dt="2025-11-25T09:13:03.152" v="126" actId="478"/>
          <ac:spMkLst>
            <pc:docMk/>
            <pc:sldMk cId="0" sldId="256"/>
            <ac:spMk id="12" creationId="{54FCCF66-2A19-A04B-9CEB-26253984BE09}"/>
          </ac:spMkLst>
        </pc:spChg>
        <pc:picChg chg="mod">
          <ac:chgData name="Mohammed Arman Ali" userId="b77af1feee30827e" providerId="LiveId" clId="{E6E6A6F1-FA23-4235-9FFE-C973E230C407}" dt="2025-11-25T09:07:23.185" v="1" actId="1076"/>
          <ac:picMkLst>
            <pc:docMk/>
            <pc:sldMk cId="0" sldId="256"/>
            <ac:picMk id="9" creationId="{00000000-0000-0000-0000-000000000000}"/>
          </ac:picMkLst>
        </pc:picChg>
        <pc:picChg chg="mod">
          <ac:chgData name="Mohammed Arman Ali" userId="b77af1feee30827e" providerId="LiveId" clId="{E6E6A6F1-FA23-4235-9FFE-C973E230C407}" dt="2025-11-25T09:07:18.094" v="0" actId="1076"/>
          <ac:picMkLst>
            <pc:docMk/>
            <pc:sldMk cId="0" sldId="256"/>
            <ac:picMk id="10" creationId="{00000000-0000-0000-0000-000000000000}"/>
          </ac:picMkLst>
        </pc:picChg>
        <pc:picChg chg="mod">
          <ac:chgData name="Mohammed Arman Ali" userId="b77af1feee30827e" providerId="LiveId" clId="{E6E6A6F1-FA23-4235-9FFE-C973E230C407}" dt="2025-11-25T09:07:37.781" v="3" actId="1076"/>
          <ac:picMkLst>
            <pc:docMk/>
            <pc:sldMk cId="0" sldId="256"/>
            <ac:picMk id="15" creationId="{C143DBC7-0D6F-4814-B7AE-64673D883079}"/>
          </ac:picMkLst>
        </pc:picChg>
        <pc:cxnChg chg="mod">
          <ac:chgData name="Mohammed Arman Ali" userId="b77af1feee30827e" providerId="LiveId" clId="{E6E6A6F1-FA23-4235-9FFE-C973E230C407}" dt="2025-11-25T09:14:39.349" v="182" actId="1076"/>
          <ac:cxnSpMkLst>
            <pc:docMk/>
            <pc:sldMk cId="0" sldId="256"/>
            <ac:cxnSpMk id="16" creationId="{93B8962B-5D97-507A-A8C4-B0A5B250B247}"/>
          </ac:cxnSpMkLst>
        </pc:cxnChg>
      </pc:sldChg>
      <pc:sldChg chg="delSp modSp mod">
        <pc:chgData name="Mohammed Arman Ali" userId="b77af1feee30827e" providerId="LiveId" clId="{E6E6A6F1-FA23-4235-9FFE-C973E230C407}" dt="2025-11-25T09:48:01.575" v="671" actId="20577"/>
        <pc:sldMkLst>
          <pc:docMk/>
          <pc:sldMk cId="0" sldId="257"/>
        </pc:sldMkLst>
        <pc:spChg chg="mod">
          <ac:chgData name="Mohammed Arman Ali" userId="b77af1feee30827e" providerId="LiveId" clId="{E6E6A6F1-FA23-4235-9FFE-C973E230C407}" dt="2025-11-25T09:48:01.575" v="671" actId="20577"/>
          <ac:spMkLst>
            <pc:docMk/>
            <pc:sldMk cId="0" sldId="257"/>
            <ac:spMk id="2" creationId="{00000000-0000-0000-0000-000000000000}"/>
          </ac:spMkLst>
        </pc:spChg>
        <pc:spChg chg="del mod">
          <ac:chgData name="Mohammed Arman Ali" userId="b77af1feee30827e" providerId="LiveId" clId="{E6E6A6F1-FA23-4235-9FFE-C973E230C407}" dt="2025-11-25T09:39:57.883" v="462" actId="478"/>
          <ac:spMkLst>
            <pc:docMk/>
            <pc:sldMk cId="0" sldId="257"/>
            <ac:spMk id="6" creationId="{00000000-0000-0000-0000-000000000000}"/>
          </ac:spMkLst>
        </pc:spChg>
      </pc:sldChg>
      <pc:sldChg chg="delSp modSp mod">
        <pc:chgData name="Mohammed Arman Ali" userId="b77af1feee30827e" providerId="LiveId" clId="{E6E6A6F1-FA23-4235-9FFE-C973E230C407}" dt="2025-11-25T09:40:05.563" v="463" actId="478"/>
        <pc:sldMkLst>
          <pc:docMk/>
          <pc:sldMk cId="0" sldId="258"/>
        </pc:sldMkLst>
        <pc:spChg chg="del">
          <ac:chgData name="Mohammed Arman Ali" userId="b77af1feee30827e" providerId="LiveId" clId="{E6E6A6F1-FA23-4235-9FFE-C973E230C407}" dt="2025-11-25T09:40:05.563" v="463" actId="478"/>
          <ac:spMkLst>
            <pc:docMk/>
            <pc:sldMk cId="0" sldId="258"/>
            <ac:spMk id="6" creationId="{00000000-0000-0000-0000-000000000000}"/>
          </ac:spMkLst>
        </pc:spChg>
        <pc:spChg chg="mod">
          <ac:chgData name="Mohammed Arman Ali" userId="b77af1feee30827e" providerId="LiveId" clId="{E6E6A6F1-FA23-4235-9FFE-C973E230C407}" dt="2025-11-25T09:15:56.256" v="205" actId="255"/>
          <ac:spMkLst>
            <pc:docMk/>
            <pc:sldMk cId="0" sldId="258"/>
            <ac:spMk id="10" creationId="{28C2E219-8729-AA71-3DB1-EF6565A760E6}"/>
          </ac:spMkLst>
        </pc:spChg>
      </pc:sldChg>
      <pc:sldChg chg="del">
        <pc:chgData name="Mohammed Arman Ali" userId="b77af1feee30827e" providerId="LiveId" clId="{E6E6A6F1-FA23-4235-9FFE-C973E230C407}" dt="2025-11-25T09:20:43.412" v="234" actId="2696"/>
        <pc:sldMkLst>
          <pc:docMk/>
          <pc:sldMk cId="0" sldId="259"/>
        </pc:sldMkLst>
      </pc:sldChg>
      <pc:sldChg chg="addSp delSp modSp mod">
        <pc:chgData name="Mohammed Arman Ali" userId="b77af1feee30827e" providerId="LiveId" clId="{E6E6A6F1-FA23-4235-9FFE-C973E230C407}" dt="2025-11-25T09:40:37.595" v="474" actId="478"/>
        <pc:sldMkLst>
          <pc:docMk/>
          <pc:sldMk cId="0" sldId="260"/>
        </pc:sldMkLst>
        <pc:spChg chg="add del mod">
          <ac:chgData name="Mohammed Arman Ali" userId="b77af1feee30827e" providerId="LiveId" clId="{E6E6A6F1-FA23-4235-9FFE-C973E230C407}" dt="2025-11-25T09:40:32.995" v="473" actId="20577"/>
          <ac:spMkLst>
            <pc:docMk/>
            <pc:sldMk cId="0" sldId="260"/>
            <ac:spMk id="4" creationId="{00000000-0000-0000-0000-000000000000}"/>
          </ac:spMkLst>
        </pc:spChg>
        <pc:spChg chg="del">
          <ac:chgData name="Mohammed Arman Ali" userId="b77af1feee30827e" providerId="LiveId" clId="{E6E6A6F1-FA23-4235-9FFE-C973E230C407}" dt="2025-11-25T09:40:37.595" v="474" actId="478"/>
          <ac:spMkLst>
            <pc:docMk/>
            <pc:sldMk cId="0" sldId="260"/>
            <ac:spMk id="5" creationId="{00000000-0000-0000-0000-000000000000}"/>
          </ac:spMkLst>
        </pc:spChg>
        <pc:spChg chg="mod">
          <ac:chgData name="Mohammed Arman Ali" userId="b77af1feee30827e" providerId="LiveId" clId="{E6E6A6F1-FA23-4235-9FFE-C973E230C407}" dt="2025-11-25T09:22:46.415" v="326" actId="255"/>
          <ac:spMkLst>
            <pc:docMk/>
            <pc:sldMk cId="0" sldId="260"/>
            <ac:spMk id="8" creationId="{1EB2307D-0CE4-1C2F-4C0A-4E6E10409CE8}"/>
          </ac:spMkLst>
        </pc:spChg>
      </pc:sldChg>
      <pc:sldChg chg="delSp modSp mod">
        <pc:chgData name="Mohammed Arman Ali" userId="b77af1feee30827e" providerId="LiveId" clId="{E6E6A6F1-FA23-4235-9FFE-C973E230C407}" dt="2025-11-25T09:41:02.332" v="480" actId="478"/>
        <pc:sldMkLst>
          <pc:docMk/>
          <pc:sldMk cId="0" sldId="261"/>
        </pc:sldMkLst>
        <pc:spChg chg="mod">
          <ac:chgData name="Mohammed Arman Ali" userId="b77af1feee30827e" providerId="LiveId" clId="{E6E6A6F1-FA23-4235-9FFE-C973E230C407}" dt="2025-11-25T09:40:57.916" v="479" actId="20577"/>
          <ac:spMkLst>
            <pc:docMk/>
            <pc:sldMk cId="0" sldId="261"/>
            <ac:spMk id="5" creationId="{00000000-0000-0000-0000-000000000000}"/>
          </ac:spMkLst>
        </pc:spChg>
        <pc:spChg chg="del">
          <ac:chgData name="Mohammed Arman Ali" userId="b77af1feee30827e" providerId="LiveId" clId="{E6E6A6F1-FA23-4235-9FFE-C973E230C407}" dt="2025-11-25T09:41:02.332" v="480" actId="478"/>
          <ac:spMkLst>
            <pc:docMk/>
            <pc:sldMk cId="0" sldId="261"/>
            <ac:spMk id="6" creationId="{00000000-0000-0000-0000-000000000000}"/>
          </ac:spMkLst>
        </pc:spChg>
        <pc:spChg chg="mod">
          <ac:chgData name="Mohammed Arman Ali" userId="b77af1feee30827e" providerId="LiveId" clId="{E6E6A6F1-FA23-4235-9FFE-C973E230C407}" dt="2025-11-25T09:25:09.151" v="372" actId="255"/>
          <ac:spMkLst>
            <pc:docMk/>
            <pc:sldMk cId="0" sldId="261"/>
            <ac:spMk id="9" creationId="{10E29D1A-F819-1B47-9013-28550339002B}"/>
          </ac:spMkLst>
        </pc:spChg>
      </pc:sldChg>
      <pc:sldChg chg="delSp modSp mod">
        <pc:chgData name="Mohammed Arman Ali" userId="b77af1feee30827e" providerId="LiveId" clId="{E6E6A6F1-FA23-4235-9FFE-C973E230C407}" dt="2025-11-25T09:41:19.257" v="488" actId="478"/>
        <pc:sldMkLst>
          <pc:docMk/>
          <pc:sldMk cId="0" sldId="262"/>
        </pc:sldMkLst>
        <pc:spChg chg="mod">
          <ac:chgData name="Mohammed Arman Ali" userId="b77af1feee30827e" providerId="LiveId" clId="{E6E6A6F1-FA23-4235-9FFE-C973E230C407}" dt="2025-11-25T09:41:16.530" v="487" actId="20577"/>
          <ac:spMkLst>
            <pc:docMk/>
            <pc:sldMk cId="0" sldId="262"/>
            <ac:spMk id="5" creationId="{00000000-0000-0000-0000-000000000000}"/>
          </ac:spMkLst>
        </pc:spChg>
        <pc:spChg chg="del">
          <ac:chgData name="Mohammed Arman Ali" userId="b77af1feee30827e" providerId="LiveId" clId="{E6E6A6F1-FA23-4235-9FFE-C973E230C407}" dt="2025-11-25T09:41:19.257" v="488" actId="478"/>
          <ac:spMkLst>
            <pc:docMk/>
            <pc:sldMk cId="0" sldId="262"/>
            <ac:spMk id="6" creationId="{00000000-0000-0000-0000-000000000000}"/>
          </ac:spMkLst>
        </pc:spChg>
        <pc:spChg chg="mod">
          <ac:chgData name="Mohammed Arman Ali" userId="b77af1feee30827e" providerId="LiveId" clId="{E6E6A6F1-FA23-4235-9FFE-C973E230C407}" dt="2025-11-25T09:27:24.279" v="382" actId="20577"/>
          <ac:spMkLst>
            <pc:docMk/>
            <pc:sldMk cId="0" sldId="262"/>
            <ac:spMk id="10" creationId="{D50E9C46-BD2E-4514-3DCF-78C2960828A4}"/>
          </ac:spMkLst>
        </pc:spChg>
        <pc:picChg chg="mod">
          <ac:chgData name="Mohammed Arman Ali" userId="b77af1feee30827e" providerId="LiveId" clId="{E6E6A6F1-FA23-4235-9FFE-C973E230C407}" dt="2025-11-25T09:27:57.995" v="383" actId="1076"/>
          <ac:picMkLst>
            <pc:docMk/>
            <pc:sldMk cId="0" sldId="262"/>
            <ac:picMk id="6146" creationId="{DAB1801D-7867-40D8-3E70-876A536C48EB}"/>
          </ac:picMkLst>
        </pc:picChg>
      </pc:sldChg>
      <pc:sldChg chg="del">
        <pc:chgData name="Mohammed Arman Ali" userId="b77af1feee30827e" providerId="LiveId" clId="{E6E6A6F1-FA23-4235-9FFE-C973E230C407}" dt="2025-11-25T09:30:09.175" v="390" actId="47"/>
        <pc:sldMkLst>
          <pc:docMk/>
          <pc:sldMk cId="0" sldId="263"/>
        </pc:sldMkLst>
      </pc:sldChg>
      <pc:sldChg chg="delSp modSp mod">
        <pc:chgData name="Mohammed Arman Ali" userId="b77af1feee30827e" providerId="LiveId" clId="{E6E6A6F1-FA23-4235-9FFE-C973E230C407}" dt="2025-11-25T09:49:30.349" v="698" actId="20577"/>
        <pc:sldMkLst>
          <pc:docMk/>
          <pc:sldMk cId="0" sldId="268"/>
        </pc:sldMkLst>
        <pc:spChg chg="mod">
          <ac:chgData name="Mohammed Arman Ali" userId="b77af1feee30827e" providerId="LiveId" clId="{E6E6A6F1-FA23-4235-9FFE-C973E230C407}" dt="2025-11-25T09:32:52.489" v="398" actId="1076"/>
          <ac:spMkLst>
            <pc:docMk/>
            <pc:sldMk cId="0" sldId="268"/>
            <ac:spMk id="2" creationId="{00000000-0000-0000-0000-000000000000}"/>
          </ac:spMkLst>
        </pc:spChg>
        <pc:spChg chg="mod">
          <ac:chgData name="Mohammed Arman Ali" userId="b77af1feee30827e" providerId="LiveId" clId="{E6E6A6F1-FA23-4235-9FFE-C973E230C407}" dt="2025-11-25T09:49:30.349" v="698" actId="20577"/>
          <ac:spMkLst>
            <pc:docMk/>
            <pc:sldMk cId="0" sldId="268"/>
            <ac:spMk id="5" creationId="{00000000-0000-0000-0000-000000000000}"/>
          </ac:spMkLst>
        </pc:spChg>
        <pc:spChg chg="del">
          <ac:chgData name="Mohammed Arman Ali" userId="b77af1feee30827e" providerId="LiveId" clId="{E6E6A6F1-FA23-4235-9FFE-C973E230C407}" dt="2025-11-25T09:43:23.460" v="512" actId="478"/>
          <ac:spMkLst>
            <pc:docMk/>
            <pc:sldMk cId="0" sldId="268"/>
            <ac:spMk id="6" creationId="{00000000-0000-0000-0000-000000000000}"/>
          </ac:spMkLst>
        </pc:spChg>
        <pc:spChg chg="mod">
          <ac:chgData name="Mohammed Arman Ali" userId="b77af1feee30827e" providerId="LiveId" clId="{E6E6A6F1-FA23-4235-9FFE-C973E230C407}" dt="2025-11-25T09:33:02.222" v="399" actId="255"/>
          <ac:spMkLst>
            <pc:docMk/>
            <pc:sldMk cId="0" sldId="268"/>
            <ac:spMk id="8" creationId="{03CBDA0B-C0CB-898C-886C-80983CB03F1C}"/>
          </ac:spMkLst>
        </pc:spChg>
      </pc:sldChg>
      <pc:sldChg chg="del">
        <pc:chgData name="Mohammed Arman Ali" userId="b77af1feee30827e" providerId="LiveId" clId="{E6E6A6F1-FA23-4235-9FFE-C973E230C407}" dt="2025-11-25T09:39:26.006" v="455" actId="47"/>
        <pc:sldMkLst>
          <pc:docMk/>
          <pc:sldMk cId="0" sldId="271"/>
        </pc:sldMkLst>
      </pc:sldChg>
      <pc:sldChg chg="delSp modSp mod">
        <pc:chgData name="Mohammed Arman Ali" userId="b77af1feee30827e" providerId="LiveId" clId="{E6E6A6F1-FA23-4235-9FFE-C973E230C407}" dt="2025-11-25T09:50:08.693" v="711" actId="20577"/>
        <pc:sldMkLst>
          <pc:docMk/>
          <pc:sldMk cId="0" sldId="272"/>
        </pc:sldMkLst>
        <pc:spChg chg="mod">
          <ac:chgData name="Mohammed Arman Ali" userId="b77af1feee30827e" providerId="LiveId" clId="{E6E6A6F1-FA23-4235-9FFE-C973E230C407}" dt="2025-11-25T09:39:40.577" v="457" actId="1076"/>
          <ac:spMkLst>
            <pc:docMk/>
            <pc:sldMk cId="0" sldId="272"/>
            <ac:spMk id="2" creationId="{00000000-0000-0000-0000-000000000000}"/>
          </ac:spMkLst>
        </pc:spChg>
        <pc:spChg chg="mod">
          <ac:chgData name="Mohammed Arman Ali" userId="b77af1feee30827e" providerId="LiveId" clId="{E6E6A6F1-FA23-4235-9FFE-C973E230C407}" dt="2025-11-25T09:50:08.693" v="711" actId="20577"/>
          <ac:spMkLst>
            <pc:docMk/>
            <pc:sldMk cId="0" sldId="272"/>
            <ac:spMk id="3" creationId="{00000000-0000-0000-0000-000000000000}"/>
          </ac:spMkLst>
        </pc:spChg>
        <pc:spChg chg="del">
          <ac:chgData name="Mohammed Arman Ali" userId="b77af1feee30827e" providerId="LiveId" clId="{E6E6A6F1-FA23-4235-9FFE-C973E230C407}" dt="2025-11-25T09:43:35.216" v="516" actId="478"/>
          <ac:spMkLst>
            <pc:docMk/>
            <pc:sldMk cId="0" sldId="272"/>
            <ac:spMk id="4" creationId="{00000000-0000-0000-0000-000000000000}"/>
          </ac:spMkLst>
        </pc:spChg>
      </pc:sldChg>
      <pc:sldChg chg="delSp modSp mod">
        <pc:chgData name="Mohammed Arman Ali" userId="b77af1feee30827e" providerId="LiveId" clId="{E6E6A6F1-FA23-4235-9FFE-C973E230C407}" dt="2025-11-25T09:40:15.312" v="465" actId="478"/>
        <pc:sldMkLst>
          <pc:docMk/>
          <pc:sldMk cId="3094458175" sldId="273"/>
        </pc:sldMkLst>
        <pc:spChg chg="mod">
          <ac:chgData name="Mohammed Arman Ali" userId="b77af1feee30827e" providerId="LiveId" clId="{E6E6A6F1-FA23-4235-9FFE-C973E230C407}" dt="2025-11-25T09:19:17.723" v="222" actId="1076"/>
          <ac:spMkLst>
            <pc:docMk/>
            <pc:sldMk cId="3094458175" sldId="273"/>
            <ac:spMk id="2" creationId="{CD1DD5C4-CC0A-E655-457A-DC312CA225F9}"/>
          </ac:spMkLst>
        </pc:spChg>
        <pc:spChg chg="mod">
          <ac:chgData name="Mohammed Arman Ali" userId="b77af1feee30827e" providerId="LiveId" clId="{E6E6A6F1-FA23-4235-9FFE-C973E230C407}" dt="2025-11-25T09:20:07.188" v="233" actId="255"/>
          <ac:spMkLst>
            <pc:docMk/>
            <pc:sldMk cId="3094458175" sldId="273"/>
            <ac:spMk id="3" creationId="{1ED80D7F-C5A4-6014-9DD0-07687ED55F5A}"/>
          </ac:spMkLst>
        </pc:spChg>
        <pc:spChg chg="del">
          <ac:chgData name="Mohammed Arman Ali" userId="b77af1feee30827e" providerId="LiveId" clId="{E6E6A6F1-FA23-4235-9FFE-C973E230C407}" dt="2025-11-25T09:40:15.312" v="465" actId="478"/>
          <ac:spMkLst>
            <pc:docMk/>
            <pc:sldMk cId="3094458175" sldId="273"/>
            <ac:spMk id="5" creationId="{A22945A1-A6A5-E8D0-025D-82A890D006CB}"/>
          </ac:spMkLst>
        </pc:spChg>
      </pc:sldChg>
      <pc:sldChg chg="delSp modSp mod">
        <pc:chgData name="Mohammed Arman Ali" userId="b77af1feee30827e" providerId="LiveId" clId="{E6E6A6F1-FA23-4235-9FFE-C973E230C407}" dt="2025-11-25T09:49:37.538" v="700" actId="20577"/>
        <pc:sldMkLst>
          <pc:docMk/>
          <pc:sldMk cId="2874194087" sldId="278"/>
        </pc:sldMkLst>
        <pc:spChg chg="mod">
          <ac:chgData name="Mohammed Arman Ali" userId="b77af1feee30827e" providerId="LiveId" clId="{E6E6A6F1-FA23-4235-9FFE-C973E230C407}" dt="2025-11-25T09:38:47.064" v="452" actId="255"/>
          <ac:spMkLst>
            <pc:docMk/>
            <pc:sldMk cId="2874194087" sldId="278"/>
            <ac:spMk id="2" creationId="{41E8877B-C1CD-55A9-42F5-597DA9907F4D}"/>
          </ac:spMkLst>
        </pc:spChg>
        <pc:spChg chg="del">
          <ac:chgData name="Mohammed Arman Ali" userId="b77af1feee30827e" providerId="LiveId" clId="{E6E6A6F1-FA23-4235-9FFE-C973E230C407}" dt="2025-11-25T09:43:26.832" v="513" actId="478"/>
          <ac:spMkLst>
            <pc:docMk/>
            <pc:sldMk cId="2874194087" sldId="278"/>
            <ac:spMk id="5" creationId="{D8BC36F1-D671-113F-6C1B-1630314A2940}"/>
          </ac:spMkLst>
        </pc:spChg>
        <pc:spChg chg="mod">
          <ac:chgData name="Mohammed Arman Ali" userId="b77af1feee30827e" providerId="LiveId" clId="{E6E6A6F1-FA23-4235-9FFE-C973E230C407}" dt="2025-11-25T09:49:37.538" v="700" actId="20577"/>
          <ac:spMkLst>
            <pc:docMk/>
            <pc:sldMk cId="2874194087" sldId="278"/>
            <ac:spMk id="7" creationId="{3F7F428A-EDAB-889A-CD9D-BDEBAC8CE6A2}"/>
          </ac:spMkLst>
        </pc:spChg>
      </pc:sldChg>
      <pc:sldChg chg="delSp modSp mod">
        <pc:chgData name="Mohammed Arman Ali" userId="b77af1feee30827e" providerId="LiveId" clId="{E6E6A6F1-FA23-4235-9FFE-C973E230C407}" dt="2025-11-25T10:03:03.772" v="720" actId="255"/>
        <pc:sldMkLst>
          <pc:docMk/>
          <pc:sldMk cId="425468314" sldId="279"/>
        </pc:sldMkLst>
        <pc:spChg chg="mod">
          <ac:chgData name="Mohammed Arman Ali" userId="b77af1feee30827e" providerId="LiveId" clId="{E6E6A6F1-FA23-4235-9FFE-C973E230C407}" dt="2025-11-25T10:03:03.772" v="720" actId="255"/>
          <ac:spMkLst>
            <pc:docMk/>
            <pc:sldMk cId="425468314" sldId="279"/>
            <ac:spMk id="11" creationId="{9DC812F9-C0A0-89E3-1A9B-A6814E2B3E24}"/>
          </ac:spMkLst>
        </pc:spChg>
        <pc:spChg chg="del">
          <ac:chgData name="Mohammed Arman Ali" userId="b77af1feee30827e" providerId="LiveId" clId="{E6E6A6F1-FA23-4235-9FFE-C973E230C407}" dt="2025-11-25T09:42:40.360" v="502" actId="478"/>
          <ac:spMkLst>
            <pc:docMk/>
            <pc:sldMk cId="425468314" sldId="279"/>
            <ac:spMk id="16" creationId="{41E3100C-6E8C-5869-3BD8-DDCDAA5B22A8}"/>
          </ac:spMkLst>
        </pc:spChg>
        <pc:spChg chg="mod">
          <ac:chgData name="Mohammed Arman Ali" userId="b77af1feee30827e" providerId="LiveId" clId="{E6E6A6F1-FA23-4235-9FFE-C973E230C407}" dt="2025-11-25T09:48:29.690" v="673" actId="20577"/>
          <ac:spMkLst>
            <pc:docMk/>
            <pc:sldMk cId="425468314" sldId="279"/>
            <ac:spMk id="17" creationId="{92397F11-0E12-A534-EDD4-1E38A85A54FA}"/>
          </ac:spMkLst>
        </pc:spChg>
      </pc:sldChg>
      <pc:sldChg chg="del">
        <pc:chgData name="Mohammed Arman Ali" userId="b77af1feee30827e" providerId="LiveId" clId="{E6E6A6F1-FA23-4235-9FFE-C973E230C407}" dt="2025-11-25T09:39:27.916" v="456" actId="47"/>
        <pc:sldMkLst>
          <pc:docMk/>
          <pc:sldMk cId="1401368275" sldId="283"/>
        </pc:sldMkLst>
      </pc:sldChg>
      <pc:sldChg chg="del">
        <pc:chgData name="Mohammed Arman Ali" userId="b77af1feee30827e" providerId="LiveId" clId="{E6E6A6F1-FA23-4235-9FFE-C973E230C407}" dt="2025-11-25T09:20:48.612" v="235" actId="2696"/>
        <pc:sldMkLst>
          <pc:docMk/>
          <pc:sldMk cId="2010230247" sldId="289"/>
        </pc:sldMkLst>
      </pc:sldChg>
      <pc:sldChg chg="delSp modSp mod">
        <pc:chgData name="Mohammed Arman Ali" userId="b77af1feee30827e" providerId="LiveId" clId="{E6E6A6F1-FA23-4235-9FFE-C973E230C407}" dt="2025-11-25T09:49:48.629" v="705" actId="20577"/>
        <pc:sldMkLst>
          <pc:docMk/>
          <pc:sldMk cId="1116485583" sldId="291"/>
        </pc:sldMkLst>
        <pc:spChg chg="del">
          <ac:chgData name="Mohammed Arman Ali" userId="b77af1feee30827e" providerId="LiveId" clId="{E6E6A6F1-FA23-4235-9FFE-C973E230C407}" dt="2025-11-25T09:43:29.709" v="514" actId="478"/>
          <ac:spMkLst>
            <pc:docMk/>
            <pc:sldMk cId="1116485583" sldId="291"/>
            <ac:spMk id="4" creationId="{983656BF-2EBF-8494-1682-469C8BA4416B}"/>
          </ac:spMkLst>
        </pc:spChg>
        <pc:spChg chg="mod">
          <ac:chgData name="Mohammed Arman Ali" userId="b77af1feee30827e" providerId="LiveId" clId="{E6E6A6F1-FA23-4235-9FFE-C973E230C407}" dt="2025-11-25T09:49:48.629" v="705" actId="20577"/>
          <ac:spMkLst>
            <pc:docMk/>
            <pc:sldMk cId="1116485583" sldId="291"/>
            <ac:spMk id="6" creationId="{8A02F110-1342-75D0-04E7-47A0B3A53008}"/>
          </ac:spMkLst>
        </pc:spChg>
        <pc:spChg chg="mod">
          <ac:chgData name="Mohammed Arman Ali" userId="b77af1feee30827e" providerId="LiveId" clId="{E6E6A6F1-FA23-4235-9FFE-C973E230C407}" dt="2025-11-25T09:39:01.266" v="453" actId="255"/>
          <ac:spMkLst>
            <pc:docMk/>
            <pc:sldMk cId="1116485583" sldId="291"/>
            <ac:spMk id="9" creationId="{E69DE02E-3102-6B3D-25DD-595E57484697}"/>
          </ac:spMkLst>
        </pc:spChg>
      </pc:sldChg>
      <pc:sldChg chg="addSp delSp modSp mod">
        <pc:chgData name="Mohammed Arman Ali" userId="b77af1feee30827e" providerId="LiveId" clId="{E6E6A6F1-FA23-4235-9FFE-C973E230C407}" dt="2025-11-25T10:03:21.598" v="725" actId="14100"/>
        <pc:sldMkLst>
          <pc:docMk/>
          <pc:sldMk cId="4212350682" sldId="292"/>
        </pc:sldMkLst>
        <pc:spChg chg="mod">
          <ac:chgData name="Mohammed Arman Ali" userId="b77af1feee30827e" providerId="LiveId" clId="{E6E6A6F1-FA23-4235-9FFE-C973E230C407}" dt="2025-11-25T09:41:28.925" v="492" actId="20577"/>
          <ac:spMkLst>
            <pc:docMk/>
            <pc:sldMk cId="4212350682" sldId="292"/>
            <ac:spMk id="5" creationId="{7D52DD41-C6BF-7AB6-B7A0-03DD229FB588}"/>
          </ac:spMkLst>
        </pc:spChg>
        <pc:spChg chg="del">
          <ac:chgData name="Mohammed Arman Ali" userId="b77af1feee30827e" providerId="LiveId" clId="{E6E6A6F1-FA23-4235-9FFE-C973E230C407}" dt="2025-11-25T09:41:36.635" v="493" actId="478"/>
          <ac:spMkLst>
            <pc:docMk/>
            <pc:sldMk cId="4212350682" sldId="292"/>
            <ac:spMk id="6" creationId="{41768A5A-5A9D-C978-7C72-F40597FF9F24}"/>
          </ac:spMkLst>
        </pc:spChg>
        <pc:picChg chg="del mod">
          <ac:chgData name="Mohammed Arman Ali" userId="b77af1feee30827e" providerId="LiveId" clId="{E6E6A6F1-FA23-4235-9FFE-C973E230C407}" dt="2025-11-25T09:29:37.215" v="387" actId="478"/>
          <ac:picMkLst>
            <pc:docMk/>
            <pc:sldMk cId="4212350682" sldId="292"/>
            <ac:picMk id="8" creationId="{9A085AB6-9003-2D68-E29C-9C48495EA841}"/>
          </ac:picMkLst>
        </pc:picChg>
        <pc:picChg chg="add del mod">
          <ac:chgData name="Mohammed Arman Ali" userId="b77af1feee30827e" providerId="LiveId" clId="{E6E6A6F1-FA23-4235-9FFE-C973E230C407}" dt="2025-11-25T09:55:16.849" v="717" actId="478"/>
          <ac:picMkLst>
            <pc:docMk/>
            <pc:sldMk cId="4212350682" sldId="292"/>
            <ac:picMk id="9" creationId="{EC29F11F-5EC0-B743-7EBA-8DD8E54D70A0}"/>
          </ac:picMkLst>
        </pc:picChg>
        <pc:picChg chg="add mod">
          <ac:chgData name="Mohammed Arman Ali" userId="b77af1feee30827e" providerId="LiveId" clId="{E6E6A6F1-FA23-4235-9FFE-C973E230C407}" dt="2025-11-25T10:03:21.598" v="725" actId="14100"/>
          <ac:picMkLst>
            <pc:docMk/>
            <pc:sldMk cId="4212350682" sldId="292"/>
            <ac:picMk id="12" creationId="{B7F2B210-214C-E637-0EE2-6581D7F9F19A}"/>
          </ac:picMkLst>
        </pc:picChg>
      </pc:sldChg>
      <pc:sldChg chg="addSp delSp modSp mod">
        <pc:chgData name="Mohammed Arman Ali" userId="b77af1feee30827e" providerId="LiveId" clId="{E6E6A6F1-FA23-4235-9FFE-C973E230C407}" dt="2025-11-25T09:48:43.768" v="679" actId="20577"/>
        <pc:sldMkLst>
          <pc:docMk/>
          <pc:sldMk cId="2146709525" sldId="293"/>
        </pc:sldMkLst>
        <pc:spChg chg="mod">
          <ac:chgData name="Mohammed Arman Ali" userId="b77af1feee30827e" providerId="LiveId" clId="{E6E6A6F1-FA23-4235-9FFE-C973E230C407}" dt="2025-11-25T09:34:23.889" v="419" actId="20577"/>
          <ac:spMkLst>
            <pc:docMk/>
            <pc:sldMk cId="2146709525" sldId="293"/>
            <ac:spMk id="2" creationId="{1395FD2F-D85D-99E8-7007-6C6061827247}"/>
          </ac:spMkLst>
        </pc:spChg>
        <pc:spChg chg="del">
          <ac:chgData name="Mohammed Arman Ali" userId="b77af1feee30827e" providerId="LiveId" clId="{E6E6A6F1-FA23-4235-9FFE-C973E230C407}" dt="2025-11-25T09:43:03.717" v="509" actId="478"/>
          <ac:spMkLst>
            <pc:docMk/>
            <pc:sldMk cId="2146709525" sldId="293"/>
            <ac:spMk id="16" creationId="{8C24603E-12BA-9E1F-5486-327720E476B5}"/>
          </ac:spMkLst>
        </pc:spChg>
        <pc:spChg chg="mod">
          <ac:chgData name="Mohammed Arman Ali" userId="b77af1feee30827e" providerId="LiveId" clId="{E6E6A6F1-FA23-4235-9FFE-C973E230C407}" dt="2025-11-25T09:48:43.768" v="679" actId="20577"/>
          <ac:spMkLst>
            <pc:docMk/>
            <pc:sldMk cId="2146709525" sldId="293"/>
            <ac:spMk id="17" creationId="{5B86409B-2653-4B26-EF03-3C27516967A8}"/>
          </ac:spMkLst>
        </pc:spChg>
        <pc:picChg chg="del">
          <ac:chgData name="Mohammed Arman Ali" userId="b77af1feee30827e" providerId="LiveId" clId="{E6E6A6F1-FA23-4235-9FFE-C973E230C407}" dt="2025-11-25T09:33:35.137" v="400" actId="478"/>
          <ac:picMkLst>
            <pc:docMk/>
            <pc:sldMk cId="2146709525" sldId="293"/>
            <ac:picMk id="5" creationId="{A9F86BA8-28CC-A888-B4A2-D6802F4BCEFD}"/>
          </ac:picMkLst>
        </pc:picChg>
        <pc:picChg chg="add del mod">
          <ac:chgData name="Mohammed Arman Ali" userId="b77af1feee30827e" providerId="LiveId" clId="{E6E6A6F1-FA23-4235-9FFE-C973E230C407}" dt="2025-11-25T09:36:13.429" v="423" actId="478"/>
          <ac:picMkLst>
            <pc:docMk/>
            <pc:sldMk cId="2146709525" sldId="293"/>
            <ac:picMk id="8" creationId="{97A778F8-F7AE-DAF8-214E-1B15496796CC}"/>
          </ac:picMkLst>
        </pc:picChg>
        <pc:picChg chg="add mod">
          <ac:chgData name="Mohammed Arman Ali" userId="b77af1feee30827e" providerId="LiveId" clId="{E6E6A6F1-FA23-4235-9FFE-C973E230C407}" dt="2025-11-25T09:36:26.865" v="429" actId="1076"/>
          <ac:picMkLst>
            <pc:docMk/>
            <pc:sldMk cId="2146709525" sldId="293"/>
            <ac:picMk id="10" creationId="{B2710504-531E-88C6-A339-9816F4879A91}"/>
          </ac:picMkLst>
        </pc:picChg>
      </pc:sldChg>
      <pc:sldChg chg="delSp modSp mod">
        <pc:chgData name="Mohammed Arman Ali" userId="b77af1feee30827e" providerId="LiveId" clId="{E6E6A6F1-FA23-4235-9FFE-C973E230C407}" dt="2025-11-25T09:40:10.806" v="464" actId="478"/>
        <pc:sldMkLst>
          <pc:docMk/>
          <pc:sldMk cId="3954488116" sldId="294"/>
        </pc:sldMkLst>
        <pc:spChg chg="del">
          <ac:chgData name="Mohammed Arman Ali" userId="b77af1feee30827e" providerId="LiveId" clId="{E6E6A6F1-FA23-4235-9FFE-C973E230C407}" dt="2025-11-25T09:40:10.806" v="464" actId="478"/>
          <ac:spMkLst>
            <pc:docMk/>
            <pc:sldMk cId="3954488116" sldId="294"/>
            <ac:spMk id="6" creationId="{580E6897-A30F-B9C1-036B-86348B4C3751}"/>
          </ac:spMkLst>
        </pc:spChg>
        <pc:spChg chg="mod">
          <ac:chgData name="Mohammed Arman Ali" userId="b77af1feee30827e" providerId="LiveId" clId="{E6E6A6F1-FA23-4235-9FFE-C973E230C407}" dt="2025-11-25T09:17:46.893" v="206" actId="255"/>
          <ac:spMkLst>
            <pc:docMk/>
            <pc:sldMk cId="3954488116" sldId="294"/>
            <ac:spMk id="10" creationId="{F9D64DF7-B7EA-8021-CC39-7D0560B44A25}"/>
          </ac:spMkLst>
        </pc:spChg>
      </pc:sldChg>
      <pc:sldChg chg="delSp modSp mod">
        <pc:chgData name="Mohammed Arman Ali" userId="b77af1feee30827e" providerId="LiveId" clId="{E6E6A6F1-FA23-4235-9FFE-C973E230C407}" dt="2025-11-25T09:41:11.348" v="484" actId="478"/>
        <pc:sldMkLst>
          <pc:docMk/>
          <pc:sldMk cId="1195144729" sldId="295"/>
        </pc:sldMkLst>
        <pc:spChg chg="mod">
          <ac:chgData name="Mohammed Arman Ali" userId="b77af1feee30827e" providerId="LiveId" clId="{E6E6A6F1-FA23-4235-9FFE-C973E230C407}" dt="2025-11-25T09:41:08.116" v="483" actId="20577"/>
          <ac:spMkLst>
            <pc:docMk/>
            <pc:sldMk cId="1195144729" sldId="295"/>
            <ac:spMk id="5" creationId="{2F836E37-EC87-23BE-D1C4-CEBED8B8E6B6}"/>
          </ac:spMkLst>
        </pc:spChg>
        <pc:spChg chg="del">
          <ac:chgData name="Mohammed Arman Ali" userId="b77af1feee30827e" providerId="LiveId" clId="{E6E6A6F1-FA23-4235-9FFE-C973E230C407}" dt="2025-11-25T09:41:11.348" v="484" actId="478"/>
          <ac:spMkLst>
            <pc:docMk/>
            <pc:sldMk cId="1195144729" sldId="295"/>
            <ac:spMk id="6" creationId="{43A2838F-7B29-9E0B-280B-B5E51D8BABB3}"/>
          </ac:spMkLst>
        </pc:spChg>
        <pc:spChg chg="mod">
          <ac:chgData name="Mohammed Arman Ali" userId="b77af1feee30827e" providerId="LiveId" clId="{E6E6A6F1-FA23-4235-9FFE-C973E230C407}" dt="2025-11-25T09:25:48.534" v="376" actId="255"/>
          <ac:spMkLst>
            <pc:docMk/>
            <pc:sldMk cId="1195144729" sldId="295"/>
            <ac:spMk id="9" creationId="{EBF72BCA-1651-6533-9929-C1917C640023}"/>
          </ac:spMkLst>
        </pc:spChg>
      </pc:sldChg>
      <pc:sldChg chg="del">
        <pc:chgData name="Mohammed Arman Ali" userId="b77af1feee30827e" providerId="LiveId" clId="{E6E6A6F1-FA23-4235-9FFE-C973E230C407}" dt="2025-11-25T09:31:21.484" v="396" actId="47"/>
        <pc:sldMkLst>
          <pc:docMk/>
          <pc:sldMk cId="1340560194" sldId="296"/>
        </pc:sldMkLst>
      </pc:sldChg>
      <pc:sldChg chg="delSp modSp mod">
        <pc:chgData name="Mohammed Arman Ali" userId="b77af1feee30827e" providerId="LiveId" clId="{E6E6A6F1-FA23-4235-9FFE-C973E230C407}" dt="2025-11-25T09:49:59.548" v="708" actId="20577"/>
        <pc:sldMkLst>
          <pc:docMk/>
          <pc:sldMk cId="3818120163" sldId="297"/>
        </pc:sldMkLst>
        <pc:spChg chg="del">
          <ac:chgData name="Mohammed Arman Ali" userId="b77af1feee30827e" providerId="LiveId" clId="{E6E6A6F1-FA23-4235-9FFE-C973E230C407}" dt="2025-11-25T09:43:32.406" v="515" actId="478"/>
          <ac:spMkLst>
            <pc:docMk/>
            <pc:sldMk cId="3818120163" sldId="297"/>
            <ac:spMk id="4" creationId="{486F50F8-B914-2796-3006-DA5792A5FB78}"/>
          </ac:spMkLst>
        </pc:spChg>
        <pc:spChg chg="mod">
          <ac:chgData name="Mohammed Arman Ali" userId="b77af1feee30827e" providerId="LiveId" clId="{E6E6A6F1-FA23-4235-9FFE-C973E230C407}" dt="2025-11-25T09:49:59.548" v="708" actId="20577"/>
          <ac:spMkLst>
            <pc:docMk/>
            <pc:sldMk cId="3818120163" sldId="297"/>
            <ac:spMk id="6" creationId="{85DD3D0C-1D77-D23B-F5AA-E3466571B18D}"/>
          </ac:spMkLst>
        </pc:spChg>
        <pc:spChg chg="mod">
          <ac:chgData name="Mohammed Arman Ali" userId="b77af1feee30827e" providerId="LiveId" clId="{E6E6A6F1-FA23-4235-9FFE-C973E230C407}" dt="2025-11-25T09:39:14.955" v="454" actId="255"/>
          <ac:spMkLst>
            <pc:docMk/>
            <pc:sldMk cId="3818120163" sldId="297"/>
            <ac:spMk id="9" creationId="{DE53B426-1857-5307-4EBE-8FAAC73DC972}"/>
          </ac:spMkLst>
        </pc:spChg>
      </pc:sldChg>
      <pc:sldChg chg="addSp delSp modSp new mod">
        <pc:chgData name="Mohammed Arman Ali" userId="b77af1feee30827e" providerId="LiveId" clId="{E6E6A6F1-FA23-4235-9FFE-C973E230C407}" dt="2025-11-25T09:48:59.661" v="686" actId="20577"/>
        <pc:sldMkLst>
          <pc:docMk/>
          <pc:sldMk cId="1937986424" sldId="298"/>
        </pc:sldMkLst>
        <pc:spChg chg="del">
          <ac:chgData name="Mohammed Arman Ali" userId="b77af1feee30827e" providerId="LiveId" clId="{E6E6A6F1-FA23-4235-9FFE-C973E230C407}" dt="2025-11-25T09:43:11.831" v="510" actId="478"/>
          <ac:spMkLst>
            <pc:docMk/>
            <pc:sldMk cId="1937986424" sldId="298"/>
            <ac:spMk id="3" creationId="{CC483529-E7BF-1780-CE26-BADDF59F4271}"/>
          </ac:spMkLst>
        </pc:spChg>
        <pc:spChg chg="add del mod">
          <ac:chgData name="Mohammed Arman Ali" userId="b77af1feee30827e" providerId="LiveId" clId="{E6E6A6F1-FA23-4235-9FFE-C973E230C407}" dt="2025-11-25T09:48:59.661" v="686" actId="20577"/>
          <ac:spMkLst>
            <pc:docMk/>
            <pc:sldMk cId="1937986424" sldId="298"/>
            <ac:spMk id="4" creationId="{0CDE0719-32DF-C44F-0935-BCED7F70A596}"/>
          </ac:spMkLst>
        </pc:spChg>
        <pc:picChg chg="add mod">
          <ac:chgData name="Mohammed Arman Ali" userId="b77af1feee30827e" providerId="LiveId" clId="{E6E6A6F1-FA23-4235-9FFE-C973E230C407}" dt="2025-11-25T09:37:46.320" v="441" actId="1035"/>
          <ac:picMkLst>
            <pc:docMk/>
            <pc:sldMk cId="1937986424" sldId="298"/>
            <ac:picMk id="5" creationId="{0E283A0A-5C3C-F68A-2B3A-1AE862301EDF}"/>
          </ac:picMkLst>
        </pc:picChg>
        <pc:picChg chg="add mod">
          <ac:chgData name="Mohammed Arman Ali" userId="b77af1feee30827e" providerId="LiveId" clId="{E6E6A6F1-FA23-4235-9FFE-C973E230C407}" dt="2025-11-25T09:35:41.458" v="422"/>
          <ac:picMkLst>
            <pc:docMk/>
            <pc:sldMk cId="1937986424" sldId="298"/>
            <ac:picMk id="6" creationId="{1EBBB59F-88F2-7C1A-F200-9C2DEB25D10F}"/>
          </ac:picMkLst>
        </pc:picChg>
        <pc:picChg chg="add mod">
          <ac:chgData name="Mohammed Arman Ali" userId="b77af1feee30827e" providerId="LiveId" clId="{E6E6A6F1-FA23-4235-9FFE-C973E230C407}" dt="2025-11-25T09:37:35.002" v="438" actId="1076"/>
          <ac:picMkLst>
            <pc:docMk/>
            <pc:sldMk cId="1937986424" sldId="298"/>
            <ac:picMk id="8" creationId="{B67A6E0C-9C7A-4BA8-1281-6A10AB02B3DD}"/>
          </ac:picMkLst>
        </pc:picChg>
        <pc:picChg chg="add mod">
          <ac:chgData name="Mohammed Arman Ali" userId="b77af1feee30827e" providerId="LiveId" clId="{E6E6A6F1-FA23-4235-9FFE-C973E230C407}" dt="2025-11-25T09:37:51.542" v="443"/>
          <ac:picMkLst>
            <pc:docMk/>
            <pc:sldMk cId="1937986424" sldId="298"/>
            <ac:picMk id="9" creationId="{D5324E4C-286D-120B-C856-D480C1D561B9}"/>
          </ac:picMkLst>
        </pc:picChg>
      </pc:sldChg>
      <pc:sldChg chg="addSp delSp modSp new mod">
        <pc:chgData name="Mohammed Arman Ali" userId="b77af1feee30827e" providerId="LiveId" clId="{E6E6A6F1-FA23-4235-9FFE-C973E230C407}" dt="2025-11-25T09:49:20.139" v="695" actId="20577"/>
        <pc:sldMkLst>
          <pc:docMk/>
          <pc:sldMk cId="760364090" sldId="299"/>
        </pc:sldMkLst>
        <pc:spChg chg="del">
          <ac:chgData name="Mohammed Arman Ali" userId="b77af1feee30827e" providerId="LiveId" clId="{E6E6A6F1-FA23-4235-9FFE-C973E230C407}" dt="2025-11-25T09:43:18.826" v="511" actId="478"/>
          <ac:spMkLst>
            <pc:docMk/>
            <pc:sldMk cId="760364090" sldId="299"/>
            <ac:spMk id="3" creationId="{1A693D53-F996-782B-CCAE-473591742563}"/>
          </ac:spMkLst>
        </pc:spChg>
        <pc:spChg chg="mod">
          <ac:chgData name="Mohammed Arman Ali" userId="b77af1feee30827e" providerId="LiveId" clId="{E6E6A6F1-FA23-4235-9FFE-C973E230C407}" dt="2025-11-25T09:49:20.139" v="695" actId="20577"/>
          <ac:spMkLst>
            <pc:docMk/>
            <pc:sldMk cId="760364090" sldId="299"/>
            <ac:spMk id="4" creationId="{FE79BAE4-B89F-307D-B3E2-3E14CFD17E80}"/>
          </ac:spMkLst>
        </pc:spChg>
        <pc:picChg chg="add mod">
          <ac:chgData name="Mohammed Arman Ali" userId="b77af1feee30827e" providerId="LiveId" clId="{E6E6A6F1-FA23-4235-9FFE-C973E230C407}" dt="2025-11-25T09:37:48.725" v="442"/>
          <ac:picMkLst>
            <pc:docMk/>
            <pc:sldMk cId="760364090" sldId="299"/>
            <ac:picMk id="5" creationId="{94E287FB-8DD4-0BFE-BB17-D77749000A2F}"/>
          </ac:picMkLst>
        </pc:picChg>
        <pc:picChg chg="add mod">
          <ac:chgData name="Mohammed Arman Ali" userId="b77af1feee30827e" providerId="LiveId" clId="{E6E6A6F1-FA23-4235-9FFE-C973E230C407}" dt="2025-11-25T09:37:58.401" v="444"/>
          <ac:picMkLst>
            <pc:docMk/>
            <pc:sldMk cId="760364090" sldId="299"/>
            <ac:picMk id="6" creationId="{5EB5ECF7-9F71-857B-03CE-4D1D9A9485A2}"/>
          </ac:picMkLst>
        </pc:picChg>
        <pc:picChg chg="add mod">
          <ac:chgData name="Mohammed Arman Ali" userId="b77af1feee30827e" providerId="LiveId" clId="{E6E6A6F1-FA23-4235-9FFE-C973E230C407}" dt="2025-11-25T09:38:30.438" v="451" actId="1076"/>
          <ac:picMkLst>
            <pc:docMk/>
            <pc:sldMk cId="760364090" sldId="299"/>
            <ac:picMk id="8" creationId="{E51D1071-9612-9640-1E2A-0A9FF5D31CDF}"/>
          </ac:picMkLst>
        </pc:picChg>
      </pc:sldChg>
      <pc:sldChg chg="addSp delSp modSp new mod">
        <pc:chgData name="Mohammed Arman Ali" userId="b77af1feee30827e" providerId="LiveId" clId="{E6E6A6F1-FA23-4235-9FFE-C973E230C407}" dt="2025-11-25T10:04:02.840" v="731" actId="113"/>
        <pc:sldMkLst>
          <pc:docMk/>
          <pc:sldMk cId="815063926" sldId="300"/>
        </pc:sldMkLst>
        <pc:spChg chg="del">
          <ac:chgData name="Mohammed Arman Ali" userId="b77af1feee30827e" providerId="LiveId" clId="{E6E6A6F1-FA23-4235-9FFE-C973E230C407}" dt="2025-11-25T09:50:31.267" v="713" actId="478"/>
          <ac:spMkLst>
            <pc:docMk/>
            <pc:sldMk cId="815063926" sldId="300"/>
            <ac:spMk id="3" creationId="{9DA34131-3F97-41F8-2A12-9F941F3C44E9}"/>
          </ac:spMkLst>
        </pc:spChg>
        <pc:spChg chg="add mod">
          <ac:chgData name="Mohammed Arman Ali" userId="b77af1feee30827e" providerId="LiveId" clId="{E6E6A6F1-FA23-4235-9FFE-C973E230C407}" dt="2025-11-25T10:04:02.840" v="731" actId="113"/>
          <ac:spMkLst>
            <pc:docMk/>
            <pc:sldMk cId="815063926" sldId="300"/>
            <ac:spMk id="10" creationId="{60C9863E-0FFE-D70D-FABE-1E0F0C619A5A}"/>
          </ac:spMkLst>
        </pc:spChg>
        <pc:picChg chg="add mod">
          <ac:chgData name="Mohammed Arman Ali" userId="b77af1feee30827e" providerId="LiveId" clId="{E6E6A6F1-FA23-4235-9FFE-C973E230C407}" dt="2025-11-25T09:51:03.488" v="714"/>
          <ac:picMkLst>
            <pc:docMk/>
            <pc:sldMk cId="815063926" sldId="300"/>
            <ac:picMk id="5" creationId="{B361A09F-4678-8989-F8F8-6E2FC7CCB371}"/>
          </ac:picMkLst>
        </pc:picChg>
        <pc:picChg chg="add mod">
          <ac:chgData name="Mohammed Arman Ali" userId="b77af1feee30827e" providerId="LiveId" clId="{E6E6A6F1-FA23-4235-9FFE-C973E230C407}" dt="2025-11-25T09:51:10.171" v="715"/>
          <ac:picMkLst>
            <pc:docMk/>
            <pc:sldMk cId="815063926" sldId="300"/>
            <ac:picMk id="6" creationId="{087F67FE-0316-35B3-235A-D285B453FA4E}"/>
          </ac:picMkLst>
        </pc:picChg>
        <pc:picChg chg="add mod">
          <ac:chgData name="Mohammed Arman Ali" userId="b77af1feee30827e" providerId="LiveId" clId="{E6E6A6F1-FA23-4235-9FFE-C973E230C407}" dt="2025-11-25T09:55:30.084" v="719" actId="14100"/>
          <ac:picMkLst>
            <pc:docMk/>
            <pc:sldMk cId="815063926" sldId="300"/>
            <ac:picMk id="7" creationId="{956076AC-3892-200F-F68B-9D1D942309CA}"/>
          </ac:picMkLst>
        </pc:picChg>
        <pc:picChg chg="add del mod">
          <ac:chgData name="Mohammed Arman Ali" userId="b77af1feee30827e" providerId="LiveId" clId="{E6E6A6F1-FA23-4235-9FFE-C973E230C407}" dt="2025-11-25T10:03:43.201" v="729" actId="478"/>
          <ac:picMkLst>
            <pc:docMk/>
            <pc:sldMk cId="815063926" sldId="300"/>
            <ac:picMk id="9" creationId="{AA7D094D-9755-22E3-EA07-0313614CABF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7B8B8A2-C145-3246-9D91-06C474A535C5}" type="datetimeFigureOut">
              <a:rPr lang="en-US" smtClean="0"/>
              <a:t>11/25/2025</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016458C9-92F9-C94C-956E-990744DDEE7B}" type="slidenum">
              <a:rPr lang="en-US" smtClean="0"/>
              <a:t>‹#›</a:t>
            </a:fld>
            <a:endParaRPr lang="en-US"/>
          </a:p>
        </p:txBody>
      </p:sp>
    </p:spTree>
    <p:extLst>
      <p:ext uri="{BB962C8B-B14F-4D97-AF65-F5344CB8AC3E}">
        <p14:creationId xmlns:p14="http://schemas.microsoft.com/office/powerpoint/2010/main" val="1963568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6458C9-92F9-C94C-956E-990744DDEE7B}" type="slidenum">
              <a:rPr lang="en-US" smtClean="0"/>
              <a:t>17</a:t>
            </a:fld>
            <a:endParaRPr lang="en-US"/>
          </a:p>
        </p:txBody>
      </p:sp>
    </p:spTree>
    <p:extLst>
      <p:ext uri="{BB962C8B-B14F-4D97-AF65-F5344CB8AC3E}">
        <p14:creationId xmlns:p14="http://schemas.microsoft.com/office/powerpoint/2010/main" val="1626693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160270" y="734314"/>
            <a:ext cx="4659630" cy="513080"/>
          </a:xfrm>
          <a:prstGeom prst="rect">
            <a:avLst/>
          </a:prstGeom>
        </p:spPr>
        <p:txBody>
          <a:bodyPr wrap="square" lIns="0" tIns="0" rIns="0" bIns="0">
            <a:spAutoFit/>
          </a:bodyPr>
          <a:lstStyle>
            <a:lvl1pPr>
              <a:defRPr sz="3600" b="1" i="0">
                <a:solidFill>
                  <a:srgbClr val="3E3E3E"/>
                </a:solidFill>
                <a:latin typeface="Trebuchet MS"/>
                <a:cs typeface="Trebuchet MS"/>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900" b="0" i="0">
                <a:solidFill>
                  <a:schemeClr val="bg1"/>
                </a:solidFill>
                <a:latin typeface="Calibri"/>
                <a:cs typeface="Calibri"/>
              </a:defRPr>
            </a:lvl1pPr>
          </a:lstStyle>
          <a:p>
            <a:pPr marL="12700">
              <a:lnSpc>
                <a:spcPts val="955"/>
              </a:lnSpc>
            </a:pPr>
            <a:r>
              <a:rPr spc="-20" dirty="0"/>
              <a:t>DEPT.OF</a:t>
            </a:r>
            <a:r>
              <a:rPr spc="-10" dirty="0"/>
              <a:t> </a:t>
            </a:r>
            <a:r>
              <a:rPr dirty="0"/>
              <a:t>CSE,</a:t>
            </a:r>
            <a:r>
              <a:rPr spc="-10" dirty="0"/>
              <a:t> </a:t>
            </a:r>
            <a:r>
              <a:rPr spc="-25" dirty="0"/>
              <a:t>CEC</a:t>
            </a:r>
          </a:p>
        </p:txBody>
      </p:sp>
      <p:sp>
        <p:nvSpPr>
          <p:cNvPr id="5" name="Holder 5"/>
          <p:cNvSpPr>
            <a:spLocks noGrp="1"/>
          </p:cNvSpPr>
          <p:nvPr>
            <p:ph type="dt" sz="half" idx="6"/>
          </p:nvPr>
        </p:nvSpPr>
        <p:spPr/>
        <p:txBody>
          <a:bodyPr lIns="0" tIns="0" rIns="0" bIns="0"/>
          <a:lstStyle>
            <a:lvl1pPr>
              <a:defRPr sz="900" b="0" i="0">
                <a:solidFill>
                  <a:schemeClr val="bg1"/>
                </a:solidFill>
                <a:latin typeface="Calibri"/>
                <a:cs typeface="Calibri"/>
              </a:defRPr>
            </a:lvl1pPr>
          </a:lstStyle>
          <a:p>
            <a:pPr marL="12700">
              <a:lnSpc>
                <a:spcPts val="955"/>
              </a:lnSpc>
            </a:pPr>
            <a:r>
              <a:rPr lang="en-US" spc="-10"/>
              <a:t>3/3/2025</a:t>
            </a:r>
            <a:endParaRPr spc="-10" dirty="0"/>
          </a:p>
        </p:txBody>
      </p:sp>
      <p:sp>
        <p:nvSpPr>
          <p:cNvPr id="6" name="Holder 6"/>
          <p:cNvSpPr>
            <a:spLocks noGrp="1"/>
          </p:cNvSpPr>
          <p:nvPr>
            <p:ph type="sldNum" sz="quarter" idx="7"/>
          </p:nvPr>
        </p:nvSpPr>
        <p:spPr/>
        <p:txBody>
          <a:bodyPr lIns="0" tIns="0" rIns="0" bIns="0"/>
          <a:lstStyle>
            <a:lvl1pPr>
              <a:defRPr sz="1050" b="0" i="0">
                <a:solidFill>
                  <a:schemeClr val="bg1"/>
                </a:solidFill>
                <a:latin typeface="Calibri"/>
                <a:cs typeface="Calibri"/>
              </a:defRPr>
            </a:lvl1pPr>
          </a:lstStyle>
          <a:p>
            <a:pPr marL="12700">
              <a:lnSpc>
                <a:spcPts val="1100"/>
              </a:lnSpc>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3E3E3E"/>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900" b="0" i="0">
                <a:solidFill>
                  <a:schemeClr val="bg1"/>
                </a:solidFill>
                <a:latin typeface="Calibri"/>
                <a:cs typeface="Calibri"/>
              </a:defRPr>
            </a:lvl1pPr>
          </a:lstStyle>
          <a:p>
            <a:pPr marL="12700">
              <a:lnSpc>
                <a:spcPts val="955"/>
              </a:lnSpc>
            </a:pPr>
            <a:r>
              <a:rPr spc="-20" dirty="0"/>
              <a:t>DEPT.OF</a:t>
            </a:r>
            <a:r>
              <a:rPr spc="-10" dirty="0"/>
              <a:t> </a:t>
            </a:r>
            <a:r>
              <a:rPr dirty="0"/>
              <a:t>CSE,</a:t>
            </a:r>
            <a:r>
              <a:rPr spc="-10" dirty="0"/>
              <a:t> </a:t>
            </a:r>
            <a:r>
              <a:rPr spc="-25" dirty="0"/>
              <a:t>CEC</a:t>
            </a:r>
          </a:p>
        </p:txBody>
      </p:sp>
      <p:sp>
        <p:nvSpPr>
          <p:cNvPr id="5" name="Holder 5"/>
          <p:cNvSpPr>
            <a:spLocks noGrp="1"/>
          </p:cNvSpPr>
          <p:nvPr>
            <p:ph type="dt" sz="half" idx="6"/>
          </p:nvPr>
        </p:nvSpPr>
        <p:spPr/>
        <p:txBody>
          <a:bodyPr lIns="0" tIns="0" rIns="0" bIns="0"/>
          <a:lstStyle>
            <a:lvl1pPr>
              <a:defRPr sz="900" b="0" i="0">
                <a:solidFill>
                  <a:schemeClr val="bg1"/>
                </a:solidFill>
                <a:latin typeface="Calibri"/>
                <a:cs typeface="Calibri"/>
              </a:defRPr>
            </a:lvl1pPr>
          </a:lstStyle>
          <a:p>
            <a:pPr marL="12700">
              <a:lnSpc>
                <a:spcPts val="955"/>
              </a:lnSpc>
            </a:pPr>
            <a:r>
              <a:rPr lang="en-US" spc="-10"/>
              <a:t>3/3/2025</a:t>
            </a:r>
            <a:endParaRPr spc="-10" dirty="0"/>
          </a:p>
        </p:txBody>
      </p:sp>
      <p:sp>
        <p:nvSpPr>
          <p:cNvPr id="6" name="Holder 6"/>
          <p:cNvSpPr>
            <a:spLocks noGrp="1"/>
          </p:cNvSpPr>
          <p:nvPr>
            <p:ph type="sldNum" sz="quarter" idx="7"/>
          </p:nvPr>
        </p:nvSpPr>
        <p:spPr/>
        <p:txBody>
          <a:bodyPr lIns="0" tIns="0" rIns="0" bIns="0"/>
          <a:lstStyle>
            <a:lvl1pPr>
              <a:defRPr sz="1050" b="0" i="0">
                <a:solidFill>
                  <a:schemeClr val="bg1"/>
                </a:solidFill>
                <a:latin typeface="Calibri"/>
                <a:cs typeface="Calibri"/>
              </a:defRPr>
            </a:lvl1pPr>
          </a:lstStyle>
          <a:p>
            <a:pPr marL="12700">
              <a:lnSpc>
                <a:spcPts val="1100"/>
              </a:lnSpc>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3E3E3E"/>
                </a:solidFill>
                <a:latin typeface="Trebuchet MS"/>
                <a:cs typeface="Trebuchet MS"/>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900" b="0" i="0">
                <a:solidFill>
                  <a:schemeClr val="bg1"/>
                </a:solidFill>
                <a:latin typeface="Calibri"/>
                <a:cs typeface="Calibri"/>
              </a:defRPr>
            </a:lvl1pPr>
          </a:lstStyle>
          <a:p>
            <a:pPr marL="12700">
              <a:lnSpc>
                <a:spcPts val="955"/>
              </a:lnSpc>
            </a:pPr>
            <a:r>
              <a:rPr spc="-20" dirty="0"/>
              <a:t>DEPT.OF</a:t>
            </a:r>
            <a:r>
              <a:rPr spc="-10" dirty="0"/>
              <a:t> </a:t>
            </a:r>
            <a:r>
              <a:rPr dirty="0"/>
              <a:t>CSE,</a:t>
            </a:r>
            <a:r>
              <a:rPr spc="-10" dirty="0"/>
              <a:t> </a:t>
            </a:r>
            <a:r>
              <a:rPr spc="-25" dirty="0"/>
              <a:t>CEC</a:t>
            </a:r>
          </a:p>
        </p:txBody>
      </p:sp>
      <p:sp>
        <p:nvSpPr>
          <p:cNvPr id="6" name="Holder 6"/>
          <p:cNvSpPr>
            <a:spLocks noGrp="1"/>
          </p:cNvSpPr>
          <p:nvPr>
            <p:ph type="dt" sz="half" idx="6"/>
          </p:nvPr>
        </p:nvSpPr>
        <p:spPr/>
        <p:txBody>
          <a:bodyPr lIns="0" tIns="0" rIns="0" bIns="0"/>
          <a:lstStyle>
            <a:lvl1pPr>
              <a:defRPr sz="900" b="0" i="0">
                <a:solidFill>
                  <a:schemeClr val="bg1"/>
                </a:solidFill>
                <a:latin typeface="Calibri"/>
                <a:cs typeface="Calibri"/>
              </a:defRPr>
            </a:lvl1pPr>
          </a:lstStyle>
          <a:p>
            <a:pPr marL="12700">
              <a:lnSpc>
                <a:spcPts val="955"/>
              </a:lnSpc>
            </a:pPr>
            <a:r>
              <a:rPr lang="en-US" spc="-10"/>
              <a:t>3/3/2025</a:t>
            </a:r>
            <a:endParaRPr spc="-10" dirty="0"/>
          </a:p>
        </p:txBody>
      </p:sp>
      <p:sp>
        <p:nvSpPr>
          <p:cNvPr id="7" name="Holder 7"/>
          <p:cNvSpPr>
            <a:spLocks noGrp="1"/>
          </p:cNvSpPr>
          <p:nvPr>
            <p:ph type="sldNum" sz="quarter" idx="7"/>
          </p:nvPr>
        </p:nvSpPr>
        <p:spPr/>
        <p:txBody>
          <a:bodyPr lIns="0" tIns="0" rIns="0" bIns="0"/>
          <a:lstStyle>
            <a:lvl1pPr>
              <a:defRPr sz="1050" b="0" i="0">
                <a:solidFill>
                  <a:schemeClr val="bg1"/>
                </a:solidFill>
                <a:latin typeface="Calibri"/>
                <a:cs typeface="Calibri"/>
              </a:defRPr>
            </a:lvl1pPr>
          </a:lstStyle>
          <a:p>
            <a:pPr marL="12700">
              <a:lnSpc>
                <a:spcPts val="1100"/>
              </a:lnSpc>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3E3E3E"/>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defRPr sz="900" b="0" i="0">
                <a:solidFill>
                  <a:schemeClr val="bg1"/>
                </a:solidFill>
                <a:latin typeface="Calibri"/>
                <a:cs typeface="Calibri"/>
              </a:defRPr>
            </a:lvl1pPr>
          </a:lstStyle>
          <a:p>
            <a:pPr marL="12700">
              <a:lnSpc>
                <a:spcPts val="955"/>
              </a:lnSpc>
            </a:pPr>
            <a:r>
              <a:rPr spc="-20" dirty="0"/>
              <a:t>DEPT.OF</a:t>
            </a:r>
            <a:r>
              <a:rPr spc="-10" dirty="0"/>
              <a:t> </a:t>
            </a:r>
            <a:r>
              <a:rPr dirty="0"/>
              <a:t>CSE,</a:t>
            </a:r>
            <a:r>
              <a:rPr spc="-10" dirty="0"/>
              <a:t> </a:t>
            </a:r>
            <a:r>
              <a:rPr spc="-25" dirty="0"/>
              <a:t>CEC</a:t>
            </a:r>
          </a:p>
        </p:txBody>
      </p:sp>
      <p:sp>
        <p:nvSpPr>
          <p:cNvPr id="4" name="Holder 4"/>
          <p:cNvSpPr>
            <a:spLocks noGrp="1"/>
          </p:cNvSpPr>
          <p:nvPr>
            <p:ph type="dt" sz="half" idx="6"/>
          </p:nvPr>
        </p:nvSpPr>
        <p:spPr/>
        <p:txBody>
          <a:bodyPr lIns="0" tIns="0" rIns="0" bIns="0"/>
          <a:lstStyle>
            <a:lvl1pPr>
              <a:defRPr sz="900" b="0" i="0">
                <a:solidFill>
                  <a:schemeClr val="bg1"/>
                </a:solidFill>
                <a:latin typeface="Calibri"/>
                <a:cs typeface="Calibri"/>
              </a:defRPr>
            </a:lvl1pPr>
          </a:lstStyle>
          <a:p>
            <a:pPr marL="12700">
              <a:lnSpc>
                <a:spcPts val="955"/>
              </a:lnSpc>
            </a:pPr>
            <a:r>
              <a:rPr lang="en-US" spc="-10"/>
              <a:t>3/3/2025</a:t>
            </a:r>
            <a:endParaRPr spc="-10" dirty="0"/>
          </a:p>
        </p:txBody>
      </p:sp>
      <p:sp>
        <p:nvSpPr>
          <p:cNvPr id="5" name="Holder 5"/>
          <p:cNvSpPr>
            <a:spLocks noGrp="1"/>
          </p:cNvSpPr>
          <p:nvPr>
            <p:ph type="sldNum" sz="quarter" idx="7"/>
          </p:nvPr>
        </p:nvSpPr>
        <p:spPr/>
        <p:txBody>
          <a:bodyPr lIns="0" tIns="0" rIns="0" bIns="0"/>
          <a:lstStyle>
            <a:lvl1pPr>
              <a:defRPr sz="1050" b="0" i="0">
                <a:solidFill>
                  <a:schemeClr val="bg1"/>
                </a:solidFill>
                <a:latin typeface="Calibri"/>
                <a:cs typeface="Calibri"/>
              </a:defRPr>
            </a:lvl1pPr>
          </a:lstStyle>
          <a:p>
            <a:pPr marL="12700">
              <a:lnSpc>
                <a:spcPts val="1100"/>
              </a:lnSpc>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00" b="0" i="0">
                <a:solidFill>
                  <a:schemeClr val="bg1"/>
                </a:solidFill>
                <a:latin typeface="Calibri"/>
                <a:cs typeface="Calibri"/>
              </a:defRPr>
            </a:lvl1pPr>
          </a:lstStyle>
          <a:p>
            <a:pPr marL="12700">
              <a:lnSpc>
                <a:spcPts val="955"/>
              </a:lnSpc>
            </a:pPr>
            <a:r>
              <a:rPr spc="-20" dirty="0"/>
              <a:t>DEPT.OF</a:t>
            </a:r>
            <a:r>
              <a:rPr spc="-10" dirty="0"/>
              <a:t> </a:t>
            </a:r>
            <a:r>
              <a:rPr dirty="0"/>
              <a:t>CSE,</a:t>
            </a:r>
            <a:r>
              <a:rPr spc="-10" dirty="0"/>
              <a:t> </a:t>
            </a:r>
            <a:r>
              <a:rPr spc="-25" dirty="0"/>
              <a:t>CEC</a:t>
            </a:r>
          </a:p>
        </p:txBody>
      </p:sp>
      <p:sp>
        <p:nvSpPr>
          <p:cNvPr id="3" name="Holder 3"/>
          <p:cNvSpPr>
            <a:spLocks noGrp="1"/>
          </p:cNvSpPr>
          <p:nvPr>
            <p:ph type="dt" sz="half" idx="6"/>
          </p:nvPr>
        </p:nvSpPr>
        <p:spPr/>
        <p:txBody>
          <a:bodyPr lIns="0" tIns="0" rIns="0" bIns="0"/>
          <a:lstStyle>
            <a:lvl1pPr>
              <a:defRPr sz="900" b="0" i="0">
                <a:solidFill>
                  <a:schemeClr val="bg1"/>
                </a:solidFill>
                <a:latin typeface="Calibri"/>
                <a:cs typeface="Calibri"/>
              </a:defRPr>
            </a:lvl1pPr>
          </a:lstStyle>
          <a:p>
            <a:pPr marL="12700">
              <a:lnSpc>
                <a:spcPts val="955"/>
              </a:lnSpc>
            </a:pPr>
            <a:r>
              <a:rPr lang="en-US" spc="-10"/>
              <a:t>3/3/2025</a:t>
            </a:r>
            <a:endParaRPr spc="-10" dirty="0"/>
          </a:p>
        </p:txBody>
      </p:sp>
      <p:sp>
        <p:nvSpPr>
          <p:cNvPr id="4" name="Holder 4"/>
          <p:cNvSpPr>
            <a:spLocks noGrp="1"/>
          </p:cNvSpPr>
          <p:nvPr>
            <p:ph type="sldNum" sz="quarter" idx="7"/>
          </p:nvPr>
        </p:nvSpPr>
        <p:spPr/>
        <p:txBody>
          <a:bodyPr lIns="0" tIns="0" rIns="0" bIns="0"/>
          <a:lstStyle>
            <a:lvl1pPr>
              <a:defRPr sz="1050" b="0" i="0">
                <a:solidFill>
                  <a:schemeClr val="bg1"/>
                </a:solidFill>
                <a:latin typeface="Calibri"/>
                <a:cs typeface="Calibri"/>
              </a:defRPr>
            </a:lvl1pPr>
          </a:lstStyle>
          <a:p>
            <a:pPr marL="12700">
              <a:lnSpc>
                <a:spcPts val="1100"/>
              </a:lnSpc>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381" y="6400800"/>
            <a:ext cx="9142095" cy="457200"/>
          </a:xfrm>
          <a:custGeom>
            <a:avLst/>
            <a:gdLst/>
            <a:ahLst/>
            <a:cxnLst/>
            <a:rect l="l" t="t" r="r" b="b"/>
            <a:pathLst>
              <a:path w="9142095" h="457200">
                <a:moveTo>
                  <a:pt x="9141618" y="457199"/>
                </a:moveTo>
                <a:lnTo>
                  <a:pt x="0" y="457199"/>
                </a:lnTo>
                <a:lnTo>
                  <a:pt x="0" y="0"/>
                </a:lnTo>
                <a:lnTo>
                  <a:pt x="9141618" y="0"/>
                </a:lnTo>
                <a:lnTo>
                  <a:pt x="9141618" y="457199"/>
                </a:lnTo>
                <a:close/>
              </a:path>
            </a:pathLst>
          </a:custGeom>
          <a:solidFill>
            <a:srgbClr val="618097"/>
          </a:solidFill>
        </p:spPr>
        <p:txBody>
          <a:bodyPr wrap="square" lIns="0" tIns="0" rIns="0" bIns="0" rtlCol="0"/>
          <a:lstStyle/>
          <a:p>
            <a:endParaRPr/>
          </a:p>
        </p:txBody>
      </p:sp>
      <p:sp>
        <p:nvSpPr>
          <p:cNvPr id="17" name="bg object 17"/>
          <p:cNvSpPr/>
          <p:nvPr/>
        </p:nvSpPr>
        <p:spPr>
          <a:xfrm>
            <a:off x="11" y="6334316"/>
            <a:ext cx="9142095" cy="64135"/>
          </a:xfrm>
          <a:custGeom>
            <a:avLst/>
            <a:gdLst/>
            <a:ahLst/>
            <a:cxnLst/>
            <a:rect l="l" t="t" r="r" b="b"/>
            <a:pathLst>
              <a:path w="9142095" h="64135">
                <a:moveTo>
                  <a:pt x="9141619" y="64007"/>
                </a:moveTo>
                <a:lnTo>
                  <a:pt x="0" y="64007"/>
                </a:lnTo>
                <a:lnTo>
                  <a:pt x="0" y="0"/>
                </a:lnTo>
                <a:lnTo>
                  <a:pt x="9141619" y="0"/>
                </a:lnTo>
                <a:lnTo>
                  <a:pt x="9141619" y="64007"/>
                </a:lnTo>
                <a:close/>
              </a:path>
            </a:pathLst>
          </a:custGeom>
          <a:solidFill>
            <a:srgbClr val="92A9B9"/>
          </a:solidFill>
        </p:spPr>
        <p:txBody>
          <a:bodyPr wrap="square" lIns="0" tIns="0" rIns="0" bIns="0" rtlCol="0"/>
          <a:lstStyle/>
          <a:p>
            <a:endParaRPr/>
          </a:p>
        </p:txBody>
      </p:sp>
      <p:sp>
        <p:nvSpPr>
          <p:cNvPr id="2" name="Holder 2"/>
          <p:cNvSpPr>
            <a:spLocks noGrp="1"/>
          </p:cNvSpPr>
          <p:nvPr>
            <p:ph type="title"/>
          </p:nvPr>
        </p:nvSpPr>
        <p:spPr>
          <a:xfrm>
            <a:off x="1379348" y="216789"/>
            <a:ext cx="7439025" cy="970721"/>
          </a:xfrm>
          <a:prstGeom prst="rect">
            <a:avLst/>
          </a:prstGeom>
        </p:spPr>
        <p:txBody>
          <a:bodyPr wrap="square" lIns="0" tIns="0" rIns="0" bIns="0">
            <a:spAutoFit/>
          </a:bodyPr>
          <a:lstStyle>
            <a:lvl1pPr>
              <a:defRPr sz="3600" b="1" i="0">
                <a:solidFill>
                  <a:srgbClr val="3E3E3E"/>
                </a:solidFill>
                <a:latin typeface="Trebuchet MS"/>
                <a:cs typeface="Trebuchet MS"/>
              </a:defRPr>
            </a:lvl1pPr>
          </a:lstStyle>
          <a:p>
            <a:endParaRPr/>
          </a:p>
        </p:txBody>
      </p:sp>
      <p:sp>
        <p:nvSpPr>
          <p:cNvPr id="3" name="Holder 3"/>
          <p:cNvSpPr>
            <a:spLocks noGrp="1"/>
          </p:cNvSpPr>
          <p:nvPr>
            <p:ph type="body" idx="1"/>
          </p:nvPr>
        </p:nvSpPr>
        <p:spPr>
          <a:xfrm>
            <a:off x="815953" y="1845055"/>
            <a:ext cx="4967605" cy="1671320"/>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55138" y="6585071"/>
            <a:ext cx="835660" cy="139700"/>
          </a:xfrm>
          <a:prstGeom prst="rect">
            <a:avLst/>
          </a:prstGeom>
        </p:spPr>
        <p:txBody>
          <a:bodyPr wrap="square" lIns="0" tIns="0" rIns="0" bIns="0">
            <a:spAutoFit/>
          </a:bodyPr>
          <a:lstStyle>
            <a:lvl1pPr>
              <a:defRPr sz="900" b="0" i="0">
                <a:solidFill>
                  <a:schemeClr val="bg1"/>
                </a:solidFill>
                <a:latin typeface="Calibri"/>
                <a:cs typeface="Calibri"/>
              </a:defRPr>
            </a:lvl1pPr>
          </a:lstStyle>
          <a:p>
            <a:pPr marL="12700">
              <a:lnSpc>
                <a:spcPts val="955"/>
              </a:lnSpc>
            </a:pPr>
            <a:r>
              <a:rPr spc="-20" dirty="0"/>
              <a:t>DEPT.OF</a:t>
            </a:r>
            <a:r>
              <a:rPr spc="-10" dirty="0"/>
              <a:t> </a:t>
            </a:r>
            <a:r>
              <a:rPr dirty="0"/>
              <a:t>CSE,</a:t>
            </a:r>
            <a:r>
              <a:rPr spc="-10" dirty="0"/>
              <a:t> </a:t>
            </a:r>
            <a:r>
              <a:rPr spc="-25" dirty="0"/>
              <a:t>CEC</a:t>
            </a:r>
          </a:p>
        </p:txBody>
      </p:sp>
      <p:sp>
        <p:nvSpPr>
          <p:cNvPr id="5" name="Holder 5"/>
          <p:cNvSpPr>
            <a:spLocks noGrp="1"/>
          </p:cNvSpPr>
          <p:nvPr>
            <p:ph type="dt" sz="half" idx="6"/>
          </p:nvPr>
        </p:nvSpPr>
        <p:spPr>
          <a:xfrm>
            <a:off x="895986" y="6585071"/>
            <a:ext cx="461009" cy="139700"/>
          </a:xfrm>
          <a:prstGeom prst="rect">
            <a:avLst/>
          </a:prstGeom>
        </p:spPr>
        <p:txBody>
          <a:bodyPr wrap="square" lIns="0" tIns="0" rIns="0" bIns="0">
            <a:spAutoFit/>
          </a:bodyPr>
          <a:lstStyle>
            <a:lvl1pPr>
              <a:defRPr sz="900" b="0" i="0">
                <a:solidFill>
                  <a:schemeClr val="bg1"/>
                </a:solidFill>
                <a:latin typeface="Calibri"/>
                <a:cs typeface="Calibri"/>
              </a:defRPr>
            </a:lvl1pPr>
          </a:lstStyle>
          <a:p>
            <a:pPr marL="12700">
              <a:lnSpc>
                <a:spcPts val="955"/>
              </a:lnSpc>
            </a:pPr>
            <a:r>
              <a:rPr lang="en-US" spc="-10"/>
              <a:t>3/3/2025</a:t>
            </a:r>
            <a:endParaRPr spc="-10" dirty="0"/>
          </a:p>
        </p:txBody>
      </p:sp>
      <p:sp>
        <p:nvSpPr>
          <p:cNvPr id="6" name="Holder 6"/>
          <p:cNvSpPr>
            <a:spLocks noGrp="1"/>
          </p:cNvSpPr>
          <p:nvPr>
            <p:ph type="sldNum" sz="quarter" idx="7"/>
          </p:nvPr>
        </p:nvSpPr>
        <p:spPr>
          <a:xfrm>
            <a:off x="8175765" y="6577641"/>
            <a:ext cx="198754" cy="158750"/>
          </a:xfrm>
          <a:prstGeom prst="rect">
            <a:avLst/>
          </a:prstGeom>
        </p:spPr>
        <p:txBody>
          <a:bodyPr wrap="square" lIns="0" tIns="0" rIns="0" bIns="0">
            <a:spAutoFit/>
          </a:bodyPr>
          <a:lstStyle>
            <a:lvl1pPr>
              <a:defRPr sz="1050" b="0" i="0">
                <a:solidFill>
                  <a:schemeClr val="bg1"/>
                </a:solidFill>
                <a:latin typeface="Calibri"/>
                <a:cs typeface="Calibri"/>
              </a:defRPr>
            </a:lvl1pPr>
          </a:lstStyle>
          <a:p>
            <a:pPr marL="12700">
              <a:lnSpc>
                <a:spcPts val="110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4.jp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381" y="6400800"/>
            <a:ext cx="9142095" cy="457200"/>
          </a:xfrm>
          <a:custGeom>
            <a:avLst/>
            <a:gdLst/>
            <a:ahLst/>
            <a:cxnLst/>
            <a:rect l="l" t="t" r="r" b="b"/>
            <a:pathLst>
              <a:path w="9142095" h="457200">
                <a:moveTo>
                  <a:pt x="9141618" y="457199"/>
                </a:moveTo>
                <a:lnTo>
                  <a:pt x="0" y="457199"/>
                </a:lnTo>
                <a:lnTo>
                  <a:pt x="0" y="0"/>
                </a:lnTo>
                <a:lnTo>
                  <a:pt x="9141618" y="0"/>
                </a:lnTo>
                <a:lnTo>
                  <a:pt x="9141618" y="457199"/>
                </a:lnTo>
                <a:close/>
              </a:path>
            </a:pathLst>
          </a:custGeom>
          <a:solidFill>
            <a:srgbClr val="618097"/>
          </a:solidFill>
        </p:spPr>
        <p:txBody>
          <a:bodyPr wrap="square" lIns="0" tIns="0" rIns="0" bIns="0" rtlCol="0"/>
          <a:lstStyle/>
          <a:p>
            <a:endParaRPr/>
          </a:p>
        </p:txBody>
      </p:sp>
      <p:sp>
        <p:nvSpPr>
          <p:cNvPr id="4" name="object 4"/>
          <p:cNvSpPr/>
          <p:nvPr/>
        </p:nvSpPr>
        <p:spPr>
          <a:xfrm>
            <a:off x="0" y="6334314"/>
            <a:ext cx="9144000" cy="66040"/>
          </a:xfrm>
          <a:custGeom>
            <a:avLst/>
            <a:gdLst/>
            <a:ahLst/>
            <a:cxnLst/>
            <a:rect l="l" t="t" r="r" b="b"/>
            <a:pathLst>
              <a:path w="9144000" h="66039">
                <a:moveTo>
                  <a:pt x="9144000" y="65998"/>
                </a:moveTo>
                <a:lnTo>
                  <a:pt x="0" y="65998"/>
                </a:lnTo>
                <a:lnTo>
                  <a:pt x="0" y="0"/>
                </a:lnTo>
                <a:lnTo>
                  <a:pt x="9144000" y="0"/>
                </a:lnTo>
                <a:lnTo>
                  <a:pt x="9144000" y="65998"/>
                </a:lnTo>
                <a:close/>
              </a:path>
            </a:pathLst>
          </a:custGeom>
          <a:solidFill>
            <a:srgbClr val="92A9B9"/>
          </a:solidFill>
        </p:spPr>
        <p:txBody>
          <a:bodyPr wrap="square" lIns="0" tIns="0" rIns="0" bIns="0" rtlCol="0"/>
          <a:lstStyle/>
          <a:p>
            <a:endParaRPr/>
          </a:p>
        </p:txBody>
      </p:sp>
      <p:sp>
        <p:nvSpPr>
          <p:cNvPr id="5" name="object 5"/>
          <p:cNvSpPr txBox="1"/>
          <p:nvPr/>
        </p:nvSpPr>
        <p:spPr>
          <a:xfrm>
            <a:off x="1787380" y="2088529"/>
            <a:ext cx="5933440" cy="1218282"/>
          </a:xfrm>
          <a:prstGeom prst="rect">
            <a:avLst/>
          </a:prstGeom>
        </p:spPr>
        <p:txBody>
          <a:bodyPr vert="horz" wrap="square" lIns="0" tIns="12700" rIns="0" bIns="0" rtlCol="0">
            <a:spAutoFit/>
          </a:bodyPr>
          <a:lstStyle/>
          <a:p>
            <a:pPr algn="ctr">
              <a:lnSpc>
                <a:spcPts val="2515"/>
              </a:lnSpc>
              <a:spcBef>
                <a:spcPts val="2014"/>
              </a:spcBef>
            </a:pPr>
            <a:r>
              <a:rPr lang="en-US" sz="2400" b="1" spc="90" dirty="0">
                <a:solidFill>
                  <a:srgbClr val="262626"/>
                </a:solidFill>
                <a:latin typeface="Trebuchet MS"/>
                <a:cs typeface="Times New Roman" panose="02020603050405020304" pitchFamily="18" charset="0"/>
              </a:rPr>
              <a:t>Biometric Fingerprint Payment System using 2 step verification</a:t>
            </a:r>
            <a:endParaRPr lang="en-US" sz="2400" dirty="0">
              <a:latin typeface="Trebuchet MS"/>
              <a:cs typeface="Times New Roman" panose="02020603050405020304" pitchFamily="18" charset="0"/>
            </a:endParaRPr>
          </a:p>
          <a:p>
            <a:pPr algn="ctr">
              <a:lnSpc>
                <a:spcPts val="4435"/>
              </a:lnSpc>
            </a:pPr>
            <a:endParaRPr sz="4000" dirty="0">
              <a:latin typeface="Trebuchet MS"/>
              <a:cs typeface="Trebuchet MS"/>
            </a:endParaRPr>
          </a:p>
        </p:txBody>
      </p:sp>
      <p:sp>
        <p:nvSpPr>
          <p:cNvPr id="6" name="object 6"/>
          <p:cNvSpPr txBox="1"/>
          <p:nvPr/>
        </p:nvSpPr>
        <p:spPr>
          <a:xfrm>
            <a:off x="533291" y="3613272"/>
            <a:ext cx="6251705" cy="2164695"/>
          </a:xfrm>
          <a:prstGeom prst="rect">
            <a:avLst/>
          </a:prstGeom>
        </p:spPr>
        <p:txBody>
          <a:bodyPr vert="horz" wrap="square" lIns="0" tIns="162560" rIns="0" bIns="0" rtlCol="0">
            <a:spAutoFit/>
          </a:bodyPr>
          <a:lstStyle/>
          <a:p>
            <a:pPr marL="12700">
              <a:lnSpc>
                <a:spcPct val="100000"/>
              </a:lnSpc>
              <a:spcBef>
                <a:spcPts val="1280"/>
              </a:spcBef>
            </a:pPr>
            <a:r>
              <a:rPr sz="1800" b="1" spc="90" dirty="0">
                <a:solidFill>
                  <a:schemeClr val="tx1"/>
                </a:solidFill>
                <a:latin typeface="Times New Roman" panose="02020603050405020304" pitchFamily="18" charset="0"/>
                <a:cs typeface="Times New Roman" panose="02020603050405020304" pitchFamily="18" charset="0"/>
              </a:rPr>
              <a:t>TEAM</a:t>
            </a:r>
            <a:r>
              <a:rPr sz="1800" b="1" spc="-125" dirty="0">
                <a:solidFill>
                  <a:schemeClr val="tx1"/>
                </a:solidFill>
                <a:latin typeface="Times New Roman" panose="02020603050405020304" pitchFamily="18" charset="0"/>
                <a:cs typeface="Times New Roman" panose="02020603050405020304" pitchFamily="18" charset="0"/>
              </a:rPr>
              <a:t> </a:t>
            </a:r>
            <a:r>
              <a:rPr sz="1800" b="1" spc="85" dirty="0">
                <a:solidFill>
                  <a:schemeClr val="tx1"/>
                </a:solidFill>
                <a:latin typeface="Times New Roman" panose="02020603050405020304" pitchFamily="18" charset="0"/>
                <a:cs typeface="Times New Roman" panose="02020603050405020304" pitchFamily="18" charset="0"/>
              </a:rPr>
              <a:t>MEMBERS:</a:t>
            </a:r>
            <a:endParaRPr sz="1800" dirty="0">
              <a:solidFill>
                <a:schemeClr val="tx1"/>
              </a:solidFill>
              <a:latin typeface="Times New Roman" panose="02020603050405020304" pitchFamily="18" charset="0"/>
              <a:cs typeface="Times New Roman" panose="02020603050405020304" pitchFamily="18" charset="0"/>
            </a:endParaRPr>
          </a:p>
          <a:p>
            <a:pPr marL="12700">
              <a:lnSpc>
                <a:spcPct val="100000"/>
              </a:lnSpc>
              <a:spcBef>
                <a:spcPts val="1185"/>
              </a:spcBef>
            </a:pPr>
            <a:r>
              <a:rPr sz="1800" b="1" spc="-114" dirty="0">
                <a:solidFill>
                  <a:schemeClr val="tx1"/>
                </a:solidFill>
                <a:latin typeface="Times New Roman" panose="02020603050405020304" pitchFamily="18" charset="0"/>
                <a:cs typeface="Times New Roman" panose="02020603050405020304" pitchFamily="18" charset="0"/>
              </a:rPr>
              <a:t>1.</a:t>
            </a:r>
            <a:r>
              <a:rPr lang="en-US" sz="1800" b="1" spc="-125" dirty="0">
                <a:solidFill>
                  <a:schemeClr val="tx1"/>
                </a:solidFill>
                <a:latin typeface="Times New Roman" panose="02020603050405020304" pitchFamily="18" charset="0"/>
                <a:cs typeface="Times New Roman" panose="02020603050405020304" pitchFamily="18" charset="0"/>
              </a:rPr>
              <a:t>MITHUN Y</a:t>
            </a:r>
            <a:r>
              <a:rPr lang="en-US" b="1" spc="-125" dirty="0">
                <a:solidFill>
                  <a:schemeClr val="tx1"/>
                </a:solidFill>
                <a:latin typeface="Times New Roman" panose="02020603050405020304" pitchFamily="18" charset="0"/>
                <a:cs typeface="Times New Roman" panose="02020603050405020304" pitchFamily="18" charset="0"/>
              </a:rPr>
              <a:t>(1CE22IS030)</a:t>
            </a:r>
          </a:p>
          <a:p>
            <a:pPr marL="12700" algn="l">
              <a:spcBef>
                <a:spcPts val="1185"/>
              </a:spcBef>
            </a:pPr>
            <a:r>
              <a:rPr lang="en-US" sz="1800" b="1" spc="-125" dirty="0">
                <a:solidFill>
                  <a:schemeClr val="tx1"/>
                </a:solidFill>
                <a:latin typeface="Times New Roman" panose="02020603050405020304" pitchFamily="18" charset="0"/>
                <a:cs typeface="Times New Roman" panose="02020603050405020304" pitchFamily="18" charset="0"/>
              </a:rPr>
              <a:t>2.</a:t>
            </a:r>
            <a:r>
              <a:rPr lang="en-IN" b="0" i="0" dirty="0">
                <a:solidFill>
                  <a:srgbClr val="101418"/>
                </a:solidFill>
                <a:effectLst/>
                <a:latin typeface="Linux Libertine"/>
              </a:rPr>
              <a:t> </a:t>
            </a:r>
            <a:r>
              <a:rPr lang="en-IN" b="1" i="0" dirty="0">
                <a:solidFill>
                  <a:srgbClr val="101418"/>
                </a:solidFill>
                <a:effectLst/>
                <a:latin typeface="Linux Libertine"/>
              </a:rPr>
              <a:t>MOHAMMED ARMAN ALI</a:t>
            </a:r>
            <a:r>
              <a:rPr lang="en-US" sz="1800" b="1" spc="-125" dirty="0">
                <a:solidFill>
                  <a:schemeClr val="tx1"/>
                </a:solidFill>
                <a:latin typeface="Times New Roman" panose="02020603050405020304" pitchFamily="18" charset="0"/>
                <a:cs typeface="Times New Roman" panose="02020603050405020304" pitchFamily="18" charset="0"/>
              </a:rPr>
              <a:t>(1CE22IS03</a:t>
            </a:r>
            <a:r>
              <a:rPr lang="en-US" b="1" spc="-125" dirty="0">
                <a:solidFill>
                  <a:schemeClr val="tx1"/>
                </a:solidFill>
                <a:latin typeface="Times New Roman" panose="02020603050405020304" pitchFamily="18" charset="0"/>
                <a:cs typeface="Times New Roman" panose="02020603050405020304" pitchFamily="18" charset="0"/>
              </a:rPr>
              <a:t>1</a:t>
            </a:r>
            <a:r>
              <a:rPr lang="en-US" sz="1800" b="1" spc="-125" dirty="0">
                <a:solidFill>
                  <a:schemeClr val="tx1"/>
                </a:solidFill>
                <a:latin typeface="Times New Roman" panose="02020603050405020304" pitchFamily="18" charset="0"/>
                <a:cs typeface="Times New Roman" panose="02020603050405020304" pitchFamily="18" charset="0"/>
              </a:rPr>
              <a:t>)</a:t>
            </a:r>
          </a:p>
          <a:p>
            <a:pPr marL="12700">
              <a:lnSpc>
                <a:spcPct val="100000"/>
              </a:lnSpc>
              <a:spcBef>
                <a:spcPts val="1185"/>
              </a:spcBef>
            </a:pPr>
            <a:r>
              <a:rPr lang="en-US" b="1" spc="-125" dirty="0">
                <a:solidFill>
                  <a:schemeClr val="tx1"/>
                </a:solidFill>
                <a:latin typeface="Times New Roman" panose="02020603050405020304" pitchFamily="18" charset="0"/>
                <a:cs typeface="Times New Roman" panose="02020603050405020304" pitchFamily="18" charset="0"/>
              </a:rPr>
              <a:t>3.NAND KISHORE MALAVIYA(1CE22IS034)</a:t>
            </a:r>
          </a:p>
          <a:p>
            <a:pPr marL="12700">
              <a:lnSpc>
                <a:spcPct val="100000"/>
              </a:lnSpc>
              <a:spcBef>
                <a:spcPts val="1185"/>
              </a:spcBef>
            </a:pPr>
            <a:r>
              <a:rPr lang="en-US" sz="1800" b="1" spc="-125" dirty="0">
                <a:solidFill>
                  <a:schemeClr val="tx1"/>
                </a:solidFill>
                <a:latin typeface="Times New Roman" panose="02020603050405020304" pitchFamily="18" charset="0"/>
                <a:cs typeface="Times New Roman" panose="02020603050405020304" pitchFamily="18" charset="0"/>
              </a:rPr>
              <a:t>4. </a:t>
            </a:r>
            <a:r>
              <a:rPr lang="en-US" b="1" spc="-125" dirty="0">
                <a:solidFill>
                  <a:schemeClr val="tx1"/>
                </a:solidFill>
                <a:latin typeface="Times New Roman" panose="02020603050405020304" pitchFamily="18" charset="0"/>
                <a:cs typeface="Times New Roman" panose="02020603050405020304" pitchFamily="18" charset="0"/>
              </a:rPr>
              <a:t>SATHYADRI S</a:t>
            </a:r>
            <a:r>
              <a:rPr lang="en-US" sz="1800" b="1" spc="-125" dirty="0">
                <a:solidFill>
                  <a:schemeClr val="tx1"/>
                </a:solidFill>
                <a:latin typeface="Times New Roman" panose="02020603050405020304" pitchFamily="18" charset="0"/>
                <a:cs typeface="Times New Roman" panose="02020603050405020304" pitchFamily="18" charset="0"/>
              </a:rPr>
              <a:t>(1CE22IS04</a:t>
            </a:r>
            <a:r>
              <a:rPr lang="en-US" b="1" spc="-125" dirty="0">
                <a:solidFill>
                  <a:schemeClr val="tx1"/>
                </a:solidFill>
                <a:latin typeface="Times New Roman" panose="02020603050405020304" pitchFamily="18" charset="0"/>
                <a:cs typeface="Times New Roman" panose="02020603050405020304" pitchFamily="18" charset="0"/>
              </a:rPr>
              <a:t>9</a:t>
            </a:r>
            <a:r>
              <a:rPr lang="en-US" sz="1800" b="1" spc="-125" dirty="0">
                <a:solidFill>
                  <a:schemeClr val="tx1"/>
                </a:solidFill>
                <a:latin typeface="Times New Roman" panose="02020603050405020304" pitchFamily="18" charset="0"/>
                <a:cs typeface="Times New Roman" panose="02020603050405020304" pitchFamily="18" charset="0"/>
              </a:rPr>
              <a:t>)</a:t>
            </a:r>
            <a:endParaRPr sz="1800" dirty="0">
              <a:solidFill>
                <a:schemeClr val="tx1"/>
              </a:solidFill>
              <a:latin typeface="Times New Roman" panose="02020603050405020304" pitchFamily="18" charset="0"/>
              <a:cs typeface="Times New Roman" panose="02020603050405020304" pitchFamily="18" charset="0"/>
            </a:endParaRPr>
          </a:p>
        </p:txBody>
      </p:sp>
      <p:sp>
        <p:nvSpPr>
          <p:cNvPr id="8" name="object 8"/>
          <p:cNvSpPr txBox="1">
            <a:spLocks noGrp="1"/>
          </p:cNvSpPr>
          <p:nvPr>
            <p:ph type="title"/>
          </p:nvPr>
        </p:nvSpPr>
        <p:spPr>
          <a:xfrm>
            <a:off x="762000" y="1267689"/>
            <a:ext cx="8001000" cy="382156"/>
          </a:xfrm>
          <a:prstGeom prst="rect">
            <a:avLst/>
          </a:prstGeom>
        </p:spPr>
        <p:txBody>
          <a:bodyPr vert="horz" wrap="square" lIns="0" tIns="12700" rIns="0" bIns="0" rtlCol="0">
            <a:spAutoFit/>
          </a:bodyPr>
          <a:lstStyle/>
          <a:p>
            <a:pPr marL="12700">
              <a:lnSpc>
                <a:spcPct val="100000"/>
              </a:lnSpc>
              <a:spcBef>
                <a:spcPts val="100"/>
              </a:spcBef>
            </a:pPr>
            <a:r>
              <a:rPr sz="2400" spc="-20" dirty="0">
                <a:solidFill>
                  <a:srgbClr val="000000"/>
                </a:solidFill>
                <a:latin typeface="Calibri"/>
                <a:cs typeface="Calibri"/>
              </a:rPr>
              <a:t>DEPARTMENT</a:t>
            </a:r>
            <a:r>
              <a:rPr sz="2400" spc="-60" dirty="0">
                <a:solidFill>
                  <a:srgbClr val="000000"/>
                </a:solidFill>
                <a:latin typeface="Calibri"/>
                <a:cs typeface="Calibri"/>
              </a:rPr>
              <a:t> </a:t>
            </a:r>
            <a:r>
              <a:rPr sz="2400" dirty="0">
                <a:solidFill>
                  <a:srgbClr val="000000"/>
                </a:solidFill>
                <a:latin typeface="Calibri"/>
                <a:cs typeface="Calibri"/>
              </a:rPr>
              <a:t>OF</a:t>
            </a:r>
            <a:r>
              <a:rPr sz="2400" spc="-60" dirty="0">
                <a:solidFill>
                  <a:srgbClr val="000000"/>
                </a:solidFill>
                <a:latin typeface="Calibri"/>
                <a:cs typeface="Calibri"/>
              </a:rPr>
              <a:t> </a:t>
            </a:r>
            <a:r>
              <a:rPr lang="en-IN" sz="2400" spc="-60" dirty="0">
                <a:solidFill>
                  <a:srgbClr val="000000"/>
                </a:solidFill>
                <a:latin typeface="Calibri"/>
                <a:cs typeface="Calibri"/>
              </a:rPr>
              <a:t>INFORMATION</a:t>
            </a:r>
            <a:r>
              <a:rPr sz="2400" spc="-60" dirty="0">
                <a:solidFill>
                  <a:srgbClr val="000000"/>
                </a:solidFill>
                <a:latin typeface="Calibri"/>
                <a:cs typeface="Calibri"/>
              </a:rPr>
              <a:t> </a:t>
            </a:r>
            <a:r>
              <a:rPr sz="2400" dirty="0">
                <a:solidFill>
                  <a:srgbClr val="000000"/>
                </a:solidFill>
                <a:latin typeface="Calibri"/>
                <a:cs typeface="Calibri"/>
              </a:rPr>
              <a:t>SCIENCE</a:t>
            </a:r>
            <a:r>
              <a:rPr sz="2400" spc="-60" dirty="0">
                <a:solidFill>
                  <a:srgbClr val="000000"/>
                </a:solidFill>
                <a:latin typeface="Calibri"/>
                <a:cs typeface="Calibri"/>
              </a:rPr>
              <a:t> </a:t>
            </a:r>
            <a:r>
              <a:rPr sz="2400" dirty="0">
                <a:solidFill>
                  <a:srgbClr val="000000"/>
                </a:solidFill>
                <a:latin typeface="Calibri"/>
                <a:cs typeface="Calibri"/>
              </a:rPr>
              <a:t>AND</a:t>
            </a:r>
            <a:r>
              <a:rPr sz="2400" spc="-55" dirty="0">
                <a:solidFill>
                  <a:srgbClr val="000000"/>
                </a:solidFill>
                <a:latin typeface="Calibri"/>
                <a:cs typeface="Calibri"/>
              </a:rPr>
              <a:t> </a:t>
            </a:r>
            <a:r>
              <a:rPr sz="2400" spc="-10" dirty="0">
                <a:solidFill>
                  <a:srgbClr val="000000"/>
                </a:solidFill>
                <a:latin typeface="Calibri"/>
                <a:cs typeface="Calibri"/>
              </a:rPr>
              <a:t>ENGINEERING</a:t>
            </a:r>
            <a:endParaRPr sz="2400" dirty="0">
              <a:latin typeface="Calibri"/>
              <a:cs typeface="Calibri"/>
            </a:endParaRPr>
          </a:p>
        </p:txBody>
      </p:sp>
      <p:pic>
        <p:nvPicPr>
          <p:cNvPr id="9" name="object 9"/>
          <p:cNvPicPr/>
          <p:nvPr/>
        </p:nvPicPr>
        <p:blipFill>
          <a:blip r:embed="rId2" cstate="print"/>
          <a:stretch>
            <a:fillRect/>
          </a:stretch>
        </p:blipFill>
        <p:spPr>
          <a:xfrm>
            <a:off x="887400" y="249747"/>
            <a:ext cx="1014171" cy="839525"/>
          </a:xfrm>
          <a:prstGeom prst="rect">
            <a:avLst/>
          </a:prstGeom>
        </p:spPr>
      </p:pic>
      <p:pic>
        <p:nvPicPr>
          <p:cNvPr id="10" name="object 10"/>
          <p:cNvPicPr/>
          <p:nvPr/>
        </p:nvPicPr>
        <p:blipFill>
          <a:blip r:embed="rId3" cstate="print"/>
          <a:stretch>
            <a:fillRect/>
          </a:stretch>
        </p:blipFill>
        <p:spPr>
          <a:xfrm>
            <a:off x="2159134" y="124230"/>
            <a:ext cx="4329162" cy="937477"/>
          </a:xfrm>
          <a:prstGeom prst="rect">
            <a:avLst/>
          </a:prstGeom>
        </p:spPr>
      </p:pic>
      <p:sp>
        <p:nvSpPr>
          <p:cNvPr id="11" name="object 11"/>
          <p:cNvSpPr txBox="1"/>
          <p:nvPr/>
        </p:nvSpPr>
        <p:spPr>
          <a:xfrm>
            <a:off x="5564755" y="3617850"/>
            <a:ext cx="3343833" cy="842538"/>
          </a:xfrm>
          <a:prstGeom prst="rect">
            <a:avLst/>
          </a:prstGeom>
        </p:spPr>
        <p:txBody>
          <a:bodyPr vert="horz" wrap="square" lIns="0" tIns="146050" rIns="0" bIns="0" rtlCol="0">
            <a:spAutoFit/>
          </a:bodyPr>
          <a:lstStyle/>
          <a:p>
            <a:pPr marL="12700">
              <a:lnSpc>
                <a:spcPct val="100000"/>
              </a:lnSpc>
              <a:spcBef>
                <a:spcPts val="1150"/>
              </a:spcBef>
            </a:pPr>
            <a:r>
              <a:rPr b="1" spc="90" dirty="0">
                <a:latin typeface="Times New Roman" panose="02020603050405020304" pitchFamily="18" charset="0"/>
                <a:cs typeface="Times New Roman" panose="02020603050405020304" pitchFamily="18" charset="0"/>
              </a:rPr>
              <a:t>UNDER</a:t>
            </a:r>
            <a:r>
              <a:rPr b="1" spc="-7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THE</a:t>
            </a:r>
            <a:r>
              <a:rPr b="1" spc="-75" dirty="0">
                <a:latin typeface="Times New Roman" panose="02020603050405020304" pitchFamily="18" charset="0"/>
                <a:cs typeface="Times New Roman" panose="02020603050405020304" pitchFamily="18" charset="0"/>
              </a:rPr>
              <a:t> </a:t>
            </a:r>
            <a:r>
              <a:rPr b="1" spc="50" dirty="0">
                <a:latin typeface="Times New Roman" panose="02020603050405020304" pitchFamily="18" charset="0"/>
                <a:cs typeface="Times New Roman" panose="02020603050405020304" pitchFamily="18" charset="0"/>
              </a:rPr>
              <a:t>GUIDANCE</a:t>
            </a:r>
            <a:r>
              <a:rPr b="1" spc="-70"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OF</a:t>
            </a:r>
            <a:r>
              <a:rPr b="1" spc="-75" dirty="0">
                <a:latin typeface="Times New Roman" panose="02020603050405020304" pitchFamily="18" charset="0"/>
                <a:cs typeface="Times New Roman" panose="02020603050405020304" pitchFamily="18" charset="0"/>
              </a:rPr>
              <a:t> </a:t>
            </a:r>
            <a:r>
              <a:rPr b="1" spc="-50"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12700">
              <a:lnSpc>
                <a:spcPct val="100000"/>
              </a:lnSpc>
              <a:spcBef>
                <a:spcPts val="1050"/>
              </a:spcBef>
            </a:pPr>
            <a:r>
              <a:rPr lang="en-US" b="1" dirty="0">
                <a:latin typeface="Times New Roman" panose="02020603050405020304" pitchFamily="18" charset="0"/>
                <a:cs typeface="Times New Roman" panose="02020603050405020304" pitchFamily="18" charset="0"/>
              </a:rPr>
              <a:t>Prof: SHEEBA FARHEEN</a:t>
            </a:r>
            <a:endParaRPr b="1" dirty="0">
              <a:latin typeface="Times New Roman" panose="02020603050405020304" pitchFamily="18" charset="0"/>
              <a:cs typeface="Times New Roman" panose="02020603050405020304" pitchFamily="18" charset="0"/>
            </a:endParaRPr>
          </a:p>
        </p:txBody>
      </p:sp>
      <p:sp>
        <p:nvSpPr>
          <p:cNvPr id="13" name="Footer Placeholder 12">
            <a:extLst>
              <a:ext uri="{FF2B5EF4-FFF2-40B4-BE49-F238E27FC236}">
                <a16:creationId xmlns:a16="http://schemas.microsoft.com/office/drawing/2014/main" id="{5F44DD12-28D4-50CD-38D6-23339CF7AEA9}"/>
              </a:ext>
            </a:extLst>
          </p:cNvPr>
          <p:cNvSpPr>
            <a:spLocks noGrp="1"/>
          </p:cNvSpPr>
          <p:nvPr>
            <p:ph type="ftr" sz="quarter" idx="5"/>
          </p:nvPr>
        </p:nvSpPr>
        <p:spPr>
          <a:xfrm>
            <a:off x="4155138" y="6585071"/>
            <a:ext cx="835660" cy="128240"/>
          </a:xfrm>
        </p:spPr>
        <p:txBody>
          <a:bodyPr/>
          <a:lstStyle/>
          <a:p>
            <a:pPr marL="12700">
              <a:lnSpc>
                <a:spcPts val="955"/>
              </a:lnSpc>
            </a:pPr>
            <a:r>
              <a:rPr lang="en-IN" spc="-20" dirty="0"/>
              <a:t>DEPT.OF</a:t>
            </a:r>
            <a:r>
              <a:rPr lang="en-IN" spc="-10" dirty="0"/>
              <a:t> </a:t>
            </a:r>
            <a:r>
              <a:rPr lang="en-IN" dirty="0"/>
              <a:t>ISE,</a:t>
            </a:r>
            <a:r>
              <a:rPr lang="en-IN" spc="-10" dirty="0"/>
              <a:t> </a:t>
            </a:r>
            <a:r>
              <a:rPr lang="en-IN" spc="-25" dirty="0"/>
              <a:t>CEC</a:t>
            </a:r>
          </a:p>
        </p:txBody>
      </p:sp>
      <p:sp>
        <p:nvSpPr>
          <p:cNvPr id="14" name="Slide Number Placeholder 13">
            <a:extLst>
              <a:ext uri="{FF2B5EF4-FFF2-40B4-BE49-F238E27FC236}">
                <a16:creationId xmlns:a16="http://schemas.microsoft.com/office/drawing/2014/main" id="{8F476E6F-DB87-CC63-00FE-95340D138E25}"/>
              </a:ext>
            </a:extLst>
          </p:cNvPr>
          <p:cNvSpPr>
            <a:spLocks noGrp="1"/>
          </p:cNvSpPr>
          <p:nvPr>
            <p:ph type="sldNum" sz="quarter" idx="7"/>
          </p:nvPr>
        </p:nvSpPr>
        <p:spPr/>
        <p:txBody>
          <a:bodyPr/>
          <a:lstStyle/>
          <a:p>
            <a:pPr marL="12700">
              <a:lnSpc>
                <a:spcPts val="1100"/>
              </a:lnSpc>
            </a:pPr>
            <a:fld id="{81D60167-4931-47E6-BA6A-407CBD079E47}" type="slidenum">
              <a:rPr lang="en-IN" spc="-25" smtClean="0"/>
              <a:t>1</a:t>
            </a:fld>
            <a:endParaRPr lang="en-IN" spc="-25" dirty="0"/>
          </a:p>
        </p:txBody>
      </p:sp>
      <p:cxnSp>
        <p:nvCxnSpPr>
          <p:cNvPr id="16" name="Straight Connector 15">
            <a:extLst>
              <a:ext uri="{FF2B5EF4-FFF2-40B4-BE49-F238E27FC236}">
                <a16:creationId xmlns:a16="http://schemas.microsoft.com/office/drawing/2014/main" id="{93B8962B-5D97-507A-A8C4-B0A5B250B247}"/>
              </a:ext>
            </a:extLst>
          </p:cNvPr>
          <p:cNvCxnSpPr>
            <a:cxnSpLocks/>
          </p:cNvCxnSpPr>
          <p:nvPr/>
        </p:nvCxnSpPr>
        <p:spPr>
          <a:xfrm>
            <a:off x="599612" y="3429000"/>
            <a:ext cx="8308976"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143DBC7-0D6F-4814-B7AE-64673D8830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049" y="221715"/>
            <a:ext cx="860771" cy="8675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53F6D-A510-C7DB-673C-1EF3BA460A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94D276B-FD45-70E1-720E-F89702D4514A}"/>
              </a:ext>
            </a:extLst>
          </p:cNvPr>
          <p:cNvSpPr txBox="1">
            <a:spLocks noGrp="1"/>
          </p:cNvSpPr>
          <p:nvPr>
            <p:ph type="title"/>
          </p:nvPr>
        </p:nvSpPr>
        <p:spPr>
          <a:xfrm>
            <a:off x="1379348" y="216789"/>
            <a:ext cx="7439025" cy="505267"/>
          </a:xfrm>
          <a:prstGeom prst="rect">
            <a:avLst/>
          </a:prstGeom>
        </p:spPr>
        <p:txBody>
          <a:bodyPr vert="horz" wrap="square" lIns="0" tIns="12700" rIns="0" bIns="0" rtlCol="0">
            <a:spAutoFit/>
          </a:bodyPr>
          <a:lstStyle/>
          <a:p>
            <a:pPr marL="1290955">
              <a:lnSpc>
                <a:spcPct val="100000"/>
              </a:lnSpc>
              <a:spcBef>
                <a:spcPts val="100"/>
              </a:spcBef>
            </a:pPr>
            <a:r>
              <a:rPr lang="en-IN" sz="3200" dirty="0">
                <a:latin typeface="Times New Roman"/>
                <a:cs typeface="Times New Roman"/>
              </a:rPr>
              <a:t>BLOCK DIAGRAM</a:t>
            </a:r>
            <a:endParaRPr sz="3200" dirty="0">
              <a:latin typeface="Times New Roman"/>
              <a:cs typeface="Times New Roman"/>
            </a:endParaRPr>
          </a:p>
        </p:txBody>
      </p:sp>
      <p:pic>
        <p:nvPicPr>
          <p:cNvPr id="4" name="object 4">
            <a:extLst>
              <a:ext uri="{FF2B5EF4-FFF2-40B4-BE49-F238E27FC236}">
                <a16:creationId xmlns:a16="http://schemas.microsoft.com/office/drawing/2014/main" id="{233FCA9D-9EC2-94F4-7727-0FD8B05B6C26}"/>
              </a:ext>
            </a:extLst>
          </p:cNvPr>
          <p:cNvPicPr/>
          <p:nvPr/>
        </p:nvPicPr>
        <p:blipFill>
          <a:blip r:embed="rId2" cstate="print"/>
          <a:stretch>
            <a:fillRect/>
          </a:stretch>
        </p:blipFill>
        <p:spPr>
          <a:xfrm>
            <a:off x="39329" y="76200"/>
            <a:ext cx="1769806" cy="579119"/>
          </a:xfrm>
          <a:prstGeom prst="rect">
            <a:avLst/>
          </a:prstGeom>
        </p:spPr>
      </p:pic>
      <p:sp>
        <p:nvSpPr>
          <p:cNvPr id="5" name="object 5">
            <a:extLst>
              <a:ext uri="{FF2B5EF4-FFF2-40B4-BE49-F238E27FC236}">
                <a16:creationId xmlns:a16="http://schemas.microsoft.com/office/drawing/2014/main" id="{7D52DD41-C6BF-7AB6-B7A0-03DD229FB588}"/>
              </a:ext>
            </a:extLst>
          </p:cNvPr>
          <p:cNvSpPr txBox="1">
            <a:spLocks noGrp="1"/>
          </p:cNvSpPr>
          <p:nvPr>
            <p:ph type="sldNum" sz="quarter" idx="7"/>
          </p:nvPr>
        </p:nvSpPr>
        <p:spPr>
          <a:xfrm>
            <a:off x="8175765" y="6577641"/>
            <a:ext cx="198754" cy="141321"/>
          </a:xfrm>
          <a:prstGeom prst="rect">
            <a:avLst/>
          </a:prstGeom>
        </p:spPr>
        <p:txBody>
          <a:bodyPr vert="horz" wrap="square" lIns="0" tIns="0" rIns="0" bIns="0" rtlCol="0">
            <a:spAutoFit/>
          </a:bodyPr>
          <a:lstStyle/>
          <a:p>
            <a:pPr marL="12700">
              <a:lnSpc>
                <a:spcPts val="1100"/>
              </a:lnSpc>
            </a:pPr>
            <a:r>
              <a:rPr lang="en-US" spc="-25" dirty="0"/>
              <a:t>10</a:t>
            </a:r>
            <a:endParaRPr spc="-25" dirty="0"/>
          </a:p>
        </p:txBody>
      </p:sp>
      <p:sp>
        <p:nvSpPr>
          <p:cNvPr id="7" name="object 7">
            <a:extLst>
              <a:ext uri="{FF2B5EF4-FFF2-40B4-BE49-F238E27FC236}">
                <a16:creationId xmlns:a16="http://schemas.microsoft.com/office/drawing/2014/main" id="{BD76703E-5C57-EE3E-A034-1EFC2DEFA71A}"/>
              </a:ext>
            </a:extLst>
          </p:cNvPr>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pic>
        <p:nvPicPr>
          <p:cNvPr id="11" name="Picture 10">
            <a:extLst>
              <a:ext uri="{FF2B5EF4-FFF2-40B4-BE49-F238E27FC236}">
                <a16:creationId xmlns:a16="http://schemas.microsoft.com/office/drawing/2014/main" id="{5D9CFB63-0D8B-EBFA-CA7D-390D5A99B2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8491" y="25691"/>
            <a:ext cx="860771" cy="867557"/>
          </a:xfrm>
          <a:prstGeom prst="rect">
            <a:avLst/>
          </a:prstGeom>
        </p:spPr>
      </p:pic>
      <p:pic>
        <p:nvPicPr>
          <p:cNvPr id="12" name="Picture 11" descr="A diagram of a flowchart&#10;&#10;AI-generated content may be incorrect.">
            <a:extLst>
              <a:ext uri="{FF2B5EF4-FFF2-40B4-BE49-F238E27FC236}">
                <a16:creationId xmlns:a16="http://schemas.microsoft.com/office/drawing/2014/main" id="{B7F2B210-214C-E637-0EE2-6581D7F9F1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28800"/>
            <a:ext cx="9144000" cy="2971800"/>
          </a:xfrm>
          <a:prstGeom prst="rect">
            <a:avLst/>
          </a:prstGeom>
        </p:spPr>
      </p:pic>
    </p:spTree>
    <p:extLst>
      <p:ext uri="{BB962C8B-B14F-4D97-AF65-F5344CB8AC3E}">
        <p14:creationId xmlns:p14="http://schemas.microsoft.com/office/powerpoint/2010/main" val="4212350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B838E91-168B-31D4-C1C1-FFE2DDB52F05}"/>
              </a:ext>
            </a:extLst>
          </p:cNvPr>
          <p:cNvSpPr>
            <a:spLocks noGrp="1"/>
          </p:cNvSpPr>
          <p:nvPr>
            <p:ph type="ftr" sz="quarter" idx="5"/>
          </p:nvPr>
        </p:nvSpPr>
        <p:spPr/>
        <p:txBody>
          <a:bodyPr/>
          <a:lstStyle/>
          <a:p>
            <a:pPr marL="12700">
              <a:lnSpc>
                <a:spcPts val="955"/>
              </a:lnSpc>
            </a:pPr>
            <a:r>
              <a:rPr lang="en-IN" spc="-20"/>
              <a:t>DEPT.OF</a:t>
            </a:r>
            <a:r>
              <a:rPr lang="en-IN" spc="-10"/>
              <a:t> </a:t>
            </a:r>
            <a:r>
              <a:rPr lang="en-IN"/>
              <a:t>CSE,</a:t>
            </a:r>
            <a:r>
              <a:rPr lang="en-IN" spc="-10"/>
              <a:t> </a:t>
            </a:r>
            <a:r>
              <a:rPr lang="en-IN" spc="-25"/>
              <a:t>CEC</a:t>
            </a:r>
            <a:endParaRPr lang="en-IN" spc="-25" dirty="0"/>
          </a:p>
        </p:txBody>
      </p:sp>
      <p:sp>
        <p:nvSpPr>
          <p:cNvPr id="4" name="Slide Number Placeholder 3">
            <a:extLst>
              <a:ext uri="{FF2B5EF4-FFF2-40B4-BE49-F238E27FC236}">
                <a16:creationId xmlns:a16="http://schemas.microsoft.com/office/drawing/2014/main" id="{9774CF36-F129-C4CB-1D31-37C7AF7E8194}"/>
              </a:ext>
            </a:extLst>
          </p:cNvPr>
          <p:cNvSpPr>
            <a:spLocks noGrp="1"/>
          </p:cNvSpPr>
          <p:nvPr>
            <p:ph type="sldNum" sz="quarter" idx="7"/>
          </p:nvPr>
        </p:nvSpPr>
        <p:spPr/>
        <p:txBody>
          <a:bodyPr/>
          <a:lstStyle/>
          <a:p>
            <a:pPr marL="12700">
              <a:lnSpc>
                <a:spcPts val="1100"/>
              </a:lnSpc>
            </a:pPr>
            <a:fld id="{81D60167-4931-47E6-BA6A-407CBD079E47}" type="slidenum">
              <a:rPr lang="en-IN" spc="-25" smtClean="0"/>
              <a:t>11</a:t>
            </a:fld>
            <a:endParaRPr lang="en-IN" spc="-25" dirty="0"/>
          </a:p>
        </p:txBody>
      </p:sp>
      <p:pic>
        <p:nvPicPr>
          <p:cNvPr id="5" name="object 4">
            <a:extLst>
              <a:ext uri="{FF2B5EF4-FFF2-40B4-BE49-F238E27FC236}">
                <a16:creationId xmlns:a16="http://schemas.microsoft.com/office/drawing/2014/main" id="{B361A09F-4678-8989-F8F8-6E2FC7CCB371}"/>
              </a:ext>
            </a:extLst>
          </p:cNvPr>
          <p:cNvPicPr/>
          <p:nvPr/>
        </p:nvPicPr>
        <p:blipFill>
          <a:blip r:embed="rId2" cstate="print"/>
          <a:stretch>
            <a:fillRect/>
          </a:stretch>
        </p:blipFill>
        <p:spPr>
          <a:xfrm>
            <a:off x="39329" y="76200"/>
            <a:ext cx="1769806" cy="579119"/>
          </a:xfrm>
          <a:prstGeom prst="rect">
            <a:avLst/>
          </a:prstGeom>
        </p:spPr>
      </p:pic>
      <p:pic>
        <p:nvPicPr>
          <p:cNvPr id="6" name="Picture 5">
            <a:extLst>
              <a:ext uri="{FF2B5EF4-FFF2-40B4-BE49-F238E27FC236}">
                <a16:creationId xmlns:a16="http://schemas.microsoft.com/office/drawing/2014/main" id="{087F67FE-0316-35B3-235A-D285B453FA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8491" y="25691"/>
            <a:ext cx="860771" cy="867557"/>
          </a:xfrm>
          <a:prstGeom prst="rect">
            <a:avLst/>
          </a:prstGeom>
        </p:spPr>
      </p:pic>
      <p:pic>
        <p:nvPicPr>
          <p:cNvPr id="7" name="Picture 6" descr="A diagram of a flowchart&#10;&#10;AI-generated content may be incorrect.">
            <a:extLst>
              <a:ext uri="{FF2B5EF4-FFF2-40B4-BE49-F238E27FC236}">
                <a16:creationId xmlns:a16="http://schemas.microsoft.com/office/drawing/2014/main" id="{956076AC-3892-200F-F68B-9D1D942309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95400"/>
            <a:ext cx="9144000" cy="4191000"/>
          </a:xfrm>
          <a:prstGeom prst="rect">
            <a:avLst/>
          </a:prstGeom>
        </p:spPr>
      </p:pic>
      <p:sp>
        <p:nvSpPr>
          <p:cNvPr id="10" name="object 2">
            <a:extLst>
              <a:ext uri="{FF2B5EF4-FFF2-40B4-BE49-F238E27FC236}">
                <a16:creationId xmlns:a16="http://schemas.microsoft.com/office/drawing/2014/main" id="{60C9863E-0FFE-D70D-FABE-1E0F0C619A5A}"/>
              </a:ext>
            </a:extLst>
          </p:cNvPr>
          <p:cNvSpPr txBox="1">
            <a:spLocks/>
          </p:cNvSpPr>
          <p:nvPr/>
        </p:nvSpPr>
        <p:spPr>
          <a:xfrm>
            <a:off x="1379348" y="216789"/>
            <a:ext cx="7439025" cy="505267"/>
          </a:xfrm>
          <a:prstGeom prst="rect">
            <a:avLst/>
          </a:prstGeom>
        </p:spPr>
        <p:txBody>
          <a:bodyPr vert="horz" wrap="square" lIns="0" tIns="12700" rIns="0" bIns="0" rtlCol="0">
            <a:spAutoFit/>
          </a:bodyPr>
          <a:lstStyle>
            <a:lvl1pPr>
              <a:defRPr>
                <a:latin typeface="+mj-lt"/>
                <a:ea typeface="+mj-ea"/>
                <a:cs typeface="+mj-cs"/>
              </a:defRPr>
            </a:lvl1pPr>
          </a:lstStyle>
          <a:p>
            <a:pPr marL="1290955">
              <a:spcBef>
                <a:spcPts val="100"/>
              </a:spcBef>
            </a:pPr>
            <a:r>
              <a:rPr lang="en-IN" sz="3200" b="1" dirty="0">
                <a:latin typeface="Times New Roman"/>
                <a:cs typeface="Times New Roman"/>
              </a:rPr>
              <a:t>BLOCK DIAGRAM</a:t>
            </a:r>
          </a:p>
        </p:txBody>
      </p:sp>
    </p:spTree>
    <p:extLst>
      <p:ext uri="{BB962C8B-B14F-4D97-AF65-F5344CB8AC3E}">
        <p14:creationId xmlns:p14="http://schemas.microsoft.com/office/powerpoint/2010/main" val="815063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B942-CDCF-144D-AB99-44B275FE9FC9}"/>
              </a:ext>
            </a:extLst>
          </p:cNvPr>
          <p:cNvSpPr>
            <a:spLocks noGrp="1"/>
          </p:cNvSpPr>
          <p:nvPr>
            <p:ph type="title"/>
          </p:nvPr>
        </p:nvSpPr>
        <p:spPr>
          <a:xfrm>
            <a:off x="631004" y="654383"/>
            <a:ext cx="8132573" cy="492443"/>
          </a:xfrm>
        </p:spPr>
        <p:txBody>
          <a:bodyPr/>
          <a:lstStyle/>
          <a:p>
            <a:r>
              <a:rPr lang="en-IN" sz="3200" dirty="0"/>
              <a:t>	💻 SOFTWARE REQUIREMENTS</a:t>
            </a:r>
            <a:endParaRPr lang="en-US" sz="3200" dirty="0"/>
          </a:p>
        </p:txBody>
      </p:sp>
      <p:sp>
        <p:nvSpPr>
          <p:cNvPr id="3" name="Text Placeholder 2">
            <a:extLst>
              <a:ext uri="{FF2B5EF4-FFF2-40B4-BE49-F238E27FC236}">
                <a16:creationId xmlns:a16="http://schemas.microsoft.com/office/drawing/2014/main" id="{ACFDD978-6273-C91E-27D5-CEDA5933C3B9}"/>
              </a:ext>
            </a:extLst>
          </p:cNvPr>
          <p:cNvSpPr>
            <a:spLocks noGrp="1"/>
          </p:cNvSpPr>
          <p:nvPr>
            <p:ph type="body" idx="1"/>
          </p:nvPr>
        </p:nvSpPr>
        <p:spPr>
          <a:xfrm>
            <a:off x="895986" y="4267200"/>
            <a:ext cx="8132573" cy="630198"/>
          </a:xfrm>
        </p:spPr>
        <p:txBody>
          <a:bodyPr/>
          <a:lstStyle/>
          <a:p>
            <a:endParaRPr lang="en-US" b="0" dirty="0">
              <a:solidFill>
                <a:schemeClr val="bg2"/>
              </a:solidFill>
            </a:endParaRPr>
          </a:p>
          <a:p>
            <a:endParaRPr lang="en-US" b="0" dirty="0">
              <a:solidFill>
                <a:schemeClr val="bg2"/>
              </a:solidFill>
            </a:endParaRPr>
          </a:p>
        </p:txBody>
      </p:sp>
      <p:sp>
        <p:nvSpPr>
          <p:cNvPr id="17" name="Footer Placeholder 16">
            <a:extLst>
              <a:ext uri="{FF2B5EF4-FFF2-40B4-BE49-F238E27FC236}">
                <a16:creationId xmlns:a16="http://schemas.microsoft.com/office/drawing/2014/main" id="{92397F11-0E12-A534-EDD4-1E38A85A54FA}"/>
              </a:ext>
            </a:extLst>
          </p:cNvPr>
          <p:cNvSpPr>
            <a:spLocks noGrp="1"/>
          </p:cNvSpPr>
          <p:nvPr>
            <p:ph type="ftr" sz="quarter" idx="5"/>
          </p:nvPr>
        </p:nvSpPr>
        <p:spPr>
          <a:xfrm>
            <a:off x="4155138" y="6585070"/>
            <a:ext cx="5293662" cy="128240"/>
          </a:xfrm>
        </p:spPr>
        <p:txBody>
          <a:bodyPr/>
          <a:lstStyle/>
          <a:p>
            <a:pPr marL="12700">
              <a:lnSpc>
                <a:spcPts val="955"/>
              </a:lnSpc>
            </a:pPr>
            <a:r>
              <a:rPr lang="en-IN" spc="-20" dirty="0"/>
              <a:t>DEPT.OF</a:t>
            </a:r>
            <a:r>
              <a:rPr lang="en-IN" spc="-10" dirty="0"/>
              <a:t> I</a:t>
            </a:r>
            <a:r>
              <a:rPr lang="en-IN" dirty="0"/>
              <a:t>SE,</a:t>
            </a:r>
            <a:r>
              <a:rPr lang="en-IN" spc="-10" dirty="0"/>
              <a:t> </a:t>
            </a:r>
            <a:r>
              <a:rPr lang="en-IN" spc="-25" dirty="0"/>
              <a:t>CEC                                                                                                                                                                       12</a:t>
            </a:r>
          </a:p>
        </p:txBody>
      </p:sp>
      <p:sp>
        <p:nvSpPr>
          <p:cNvPr id="11" name="Rectangle 6">
            <a:extLst>
              <a:ext uri="{FF2B5EF4-FFF2-40B4-BE49-F238E27FC236}">
                <a16:creationId xmlns:a16="http://schemas.microsoft.com/office/drawing/2014/main" id="{9DC812F9-C0A0-89E3-1A9B-A6814E2B3E24}"/>
              </a:ext>
            </a:extLst>
          </p:cNvPr>
          <p:cNvSpPr>
            <a:spLocks noChangeArrowheads="1"/>
          </p:cNvSpPr>
          <p:nvPr/>
        </p:nvSpPr>
        <p:spPr bwMode="auto">
          <a:xfrm>
            <a:off x="312757" y="1295400"/>
            <a:ext cx="8518486"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100" b="1" i="0" u="none" strike="noStrike" cap="none" normalizeH="0" baseline="0" dirty="0">
                <a:ln>
                  <a:noFill/>
                </a:ln>
                <a:solidFill>
                  <a:schemeClr val="tx1"/>
                </a:solidFill>
                <a:effectLst/>
                <a:latin typeface="Arial" panose="020B0604020202020204" pitchFamily="34" charset="0"/>
              </a:rPr>
              <a:t>Database &amp; Backend Architecture</a:t>
            </a:r>
            <a:endParaRPr kumimoji="0" lang="en-US" altLang="en-US" sz="2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Secure storage of user credentials and transaction history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Support for relational (SQL) or NoSQL databases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4" algn="l" rtl="0" eaLnBrk="0" fontAlgn="base" hangingPunct="0">
              <a:spcBef>
                <a:spcPct val="0"/>
              </a:spcBef>
              <a:spcAft>
                <a:spcPct val="0"/>
              </a:spcAft>
              <a:buFontTx/>
              <a:buChar char="•"/>
            </a:pPr>
            <a:r>
              <a:rPr kumimoji="0" lang="en-US" altLang="en-US" sz="2100" b="1" i="0" u="none" strike="noStrike" cap="none" normalizeH="0" baseline="0" dirty="0">
                <a:ln>
                  <a:noFill/>
                </a:ln>
                <a:solidFill>
                  <a:schemeClr val="tx1"/>
                </a:solidFill>
                <a:effectLst/>
                <a:latin typeface="Arial" panose="020B0604020202020204" pitchFamily="34" charset="0"/>
              </a:rPr>
              <a:t>API Integration</a:t>
            </a:r>
          </a:p>
          <a:p>
            <a:pPr lvl="4" algn="l" rtl="0" eaLnBrk="0" fontAlgn="base" hangingPunct="0">
              <a:spcBef>
                <a:spcPct val="0"/>
              </a:spcBef>
              <a:spcAft>
                <a:spcPct val="0"/>
              </a:spcAft>
              <a:buFontTx/>
              <a:buChar char="•"/>
            </a:pPr>
            <a:r>
              <a:rPr kumimoji="0" lang="en-US" altLang="en-US" sz="1900" b="0" i="0" u="none" strike="noStrike" cap="none" normalizeH="0" baseline="0" dirty="0">
                <a:ln>
                  <a:noFill/>
                </a:ln>
                <a:solidFill>
                  <a:schemeClr val="tx1"/>
                </a:solidFill>
                <a:effectLst/>
                <a:latin typeface="Arial" panose="020B0604020202020204" pitchFamily="34" charset="0"/>
              </a:rPr>
              <a:t>RESTful APIs for communication with banking/payment gateways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Third-party biometric service providers (e.g., Face ID, fingerprint recognition SDKs)</a:t>
            </a:r>
            <a:endParaRPr lang="en-US" altLang="en-US" sz="19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IN" sz="1900" b="0" i="0" dirty="0">
                <a:solidFill>
                  <a:schemeClr val="tx1"/>
                </a:solidFill>
                <a:effectLst/>
                <a:latin typeface="Arial" panose="020B0604020202020204" pitchFamily="34" charset="0"/>
                <a:cs typeface="Arial" panose="020B0604020202020204" pitchFamily="34" charset="0"/>
              </a:rPr>
              <a:t>Arduino IDE</a:t>
            </a:r>
          </a:p>
          <a:p>
            <a:pPr marL="0" marR="0" lvl="0" indent="0" algn="l" defTabSz="914400" rtl="0" eaLnBrk="0" fontAlgn="base" latinLnBrk="0" hangingPunct="0">
              <a:lnSpc>
                <a:spcPct val="100000"/>
              </a:lnSpc>
              <a:spcBef>
                <a:spcPct val="0"/>
              </a:spcBef>
              <a:spcAft>
                <a:spcPct val="0"/>
              </a:spcAft>
              <a:buClrTx/>
              <a:buSzTx/>
              <a:buFontTx/>
              <a:buChar char="•"/>
              <a:tabLst/>
            </a:pPr>
            <a:r>
              <a:rPr lang="en-IN" sz="1900" dirty="0">
                <a:solidFill>
                  <a:schemeClr val="tx1"/>
                </a:solidFill>
                <a:latin typeface="Arial" panose="020B0604020202020204" pitchFamily="34" charset="0"/>
                <a:cs typeface="Arial" panose="020B0604020202020204" pitchFamily="34" charset="0"/>
              </a:rPr>
              <a:t>Java for backed services</a:t>
            </a:r>
          </a:p>
          <a:p>
            <a:pPr marL="0" marR="0" lvl="0" indent="0" algn="l" defTabSz="914400" rtl="0" eaLnBrk="0" fontAlgn="base" latinLnBrk="0" hangingPunct="0">
              <a:lnSpc>
                <a:spcPct val="100000"/>
              </a:lnSpc>
              <a:spcBef>
                <a:spcPct val="0"/>
              </a:spcBef>
              <a:spcAft>
                <a:spcPct val="0"/>
              </a:spcAft>
              <a:buClrTx/>
              <a:buSzTx/>
              <a:buFontTx/>
              <a:buChar char="•"/>
              <a:tabLst/>
            </a:pPr>
            <a:r>
              <a:rPr lang="en-US" sz="1900" dirty="0"/>
              <a:t>C/C++ for embedded firmware development and sensor interfacing.</a:t>
            </a:r>
          </a:p>
          <a:p>
            <a:pPr marL="0" marR="0" lvl="0" indent="0" algn="l" defTabSz="914400" rtl="0" eaLnBrk="0" fontAlgn="base" latinLnBrk="0" hangingPunct="0">
              <a:lnSpc>
                <a:spcPct val="100000"/>
              </a:lnSpc>
              <a:spcBef>
                <a:spcPct val="0"/>
              </a:spcBef>
              <a:spcAft>
                <a:spcPct val="0"/>
              </a:spcAft>
              <a:buClrTx/>
              <a:buSzTx/>
              <a:buFontTx/>
              <a:buChar char="•"/>
              <a:tabLst/>
            </a:pPr>
            <a:r>
              <a:rPr lang="en-US" sz="1900" dirty="0"/>
              <a:t>SDKs provided by fingerprint sensor manufacturers or open-source</a:t>
            </a:r>
          </a:p>
          <a:p>
            <a:pPr marL="0" marR="0" lvl="0" indent="0" algn="l" defTabSz="914400" rtl="0" eaLnBrk="0" fontAlgn="base" latinLnBrk="0" hangingPunct="0">
              <a:lnSpc>
                <a:spcPct val="100000"/>
              </a:lnSpc>
              <a:spcBef>
                <a:spcPct val="0"/>
              </a:spcBef>
              <a:spcAft>
                <a:spcPct val="0"/>
              </a:spcAft>
              <a:buClrTx/>
              <a:buSzTx/>
              <a:tabLst/>
            </a:pPr>
            <a:r>
              <a:rPr lang="en-US" sz="1900" dirty="0"/>
              <a:t> libraries for fingerprint image processing and matching.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900" dirty="0"/>
              <a:t>HTTPS for secure communication with payment servers. </a:t>
            </a:r>
          </a:p>
          <a:p>
            <a:pPr marL="0" marR="0" lvl="0" indent="0" algn="l" defTabSz="914400" rtl="0" eaLnBrk="0" fontAlgn="base" latinLnBrk="0" hangingPunct="0">
              <a:lnSpc>
                <a:spcPct val="100000"/>
              </a:lnSpc>
              <a:spcBef>
                <a:spcPct val="0"/>
              </a:spcBef>
              <a:spcAft>
                <a:spcPct val="0"/>
              </a:spcAft>
              <a:buClrTx/>
              <a:buSzTx/>
              <a:tabLst/>
            </a:pPr>
            <a:r>
              <a:rPr lang="en-US" sz="1900" dirty="0"/>
              <a:t>MQTT or WebSocket protocols if real-time communication is required.</a:t>
            </a:r>
            <a:endParaRPr lang="en-IN" sz="1900" dirty="0">
              <a:solidFill>
                <a:schemeClr val="tx1"/>
              </a:solidFill>
              <a:latin typeface="-apple-system"/>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IN" dirty="0">
              <a:solidFill>
                <a:schemeClr val="tx1"/>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IN" dirty="0">
              <a:solidFill>
                <a:schemeClr val="tx1"/>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E7313C82-5DA5-8A33-067B-FAF178F3F8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2132" y="30952"/>
            <a:ext cx="860771" cy="867557"/>
          </a:xfrm>
          <a:prstGeom prst="rect">
            <a:avLst/>
          </a:prstGeom>
        </p:spPr>
      </p:pic>
      <p:pic>
        <p:nvPicPr>
          <p:cNvPr id="13" name="object 11">
            <a:extLst>
              <a:ext uri="{FF2B5EF4-FFF2-40B4-BE49-F238E27FC236}">
                <a16:creationId xmlns:a16="http://schemas.microsoft.com/office/drawing/2014/main" id="{73A9C4E2-C6F2-1D17-5ABE-85D79FACF2CE}"/>
              </a:ext>
            </a:extLst>
          </p:cNvPr>
          <p:cNvPicPr/>
          <p:nvPr/>
        </p:nvPicPr>
        <p:blipFill>
          <a:blip r:embed="rId3" cstate="print"/>
          <a:stretch>
            <a:fillRect/>
          </a:stretch>
        </p:blipFill>
        <p:spPr>
          <a:xfrm>
            <a:off x="26542" y="82255"/>
            <a:ext cx="1641988" cy="682095"/>
          </a:xfrm>
          <a:prstGeom prst="rect">
            <a:avLst/>
          </a:prstGeom>
        </p:spPr>
      </p:pic>
    </p:spTree>
    <p:extLst>
      <p:ext uri="{BB962C8B-B14F-4D97-AF65-F5344CB8AC3E}">
        <p14:creationId xmlns:p14="http://schemas.microsoft.com/office/powerpoint/2010/main" val="425468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9AD1C-BD88-14C3-E230-B2D1408CDC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95FD2F-D85D-99E8-7007-6C6061827247}"/>
              </a:ext>
            </a:extLst>
          </p:cNvPr>
          <p:cNvSpPr>
            <a:spLocks noGrp="1"/>
          </p:cNvSpPr>
          <p:nvPr>
            <p:ph type="title"/>
          </p:nvPr>
        </p:nvSpPr>
        <p:spPr>
          <a:xfrm>
            <a:off x="685800" y="216789"/>
            <a:ext cx="8132573" cy="492443"/>
          </a:xfrm>
        </p:spPr>
        <p:txBody>
          <a:bodyPr/>
          <a:lstStyle/>
          <a:p>
            <a:pPr algn="ctr"/>
            <a:r>
              <a:rPr lang="en-IN" sz="3200" dirty="0"/>
              <a:t>Model Diagram </a:t>
            </a:r>
            <a:endParaRPr lang="en-US" sz="5400" dirty="0"/>
          </a:p>
        </p:txBody>
      </p:sp>
      <p:sp>
        <p:nvSpPr>
          <p:cNvPr id="3" name="Text Placeholder 2">
            <a:extLst>
              <a:ext uri="{FF2B5EF4-FFF2-40B4-BE49-F238E27FC236}">
                <a16:creationId xmlns:a16="http://schemas.microsoft.com/office/drawing/2014/main" id="{56CC04F7-866A-076A-5267-D2E2B2CBF631}"/>
              </a:ext>
            </a:extLst>
          </p:cNvPr>
          <p:cNvSpPr>
            <a:spLocks noGrp="1"/>
          </p:cNvSpPr>
          <p:nvPr>
            <p:ph type="body" idx="1"/>
          </p:nvPr>
        </p:nvSpPr>
        <p:spPr>
          <a:xfrm>
            <a:off x="895986" y="4267200"/>
            <a:ext cx="8132573" cy="630198"/>
          </a:xfrm>
        </p:spPr>
        <p:txBody>
          <a:bodyPr/>
          <a:lstStyle/>
          <a:p>
            <a:endParaRPr lang="en-US" b="0" dirty="0">
              <a:solidFill>
                <a:schemeClr val="bg2"/>
              </a:solidFill>
            </a:endParaRPr>
          </a:p>
          <a:p>
            <a:endParaRPr lang="en-US" b="0" dirty="0">
              <a:solidFill>
                <a:schemeClr val="bg2"/>
              </a:solidFill>
            </a:endParaRPr>
          </a:p>
        </p:txBody>
      </p:sp>
      <p:sp>
        <p:nvSpPr>
          <p:cNvPr id="17" name="Footer Placeholder 16">
            <a:extLst>
              <a:ext uri="{FF2B5EF4-FFF2-40B4-BE49-F238E27FC236}">
                <a16:creationId xmlns:a16="http://schemas.microsoft.com/office/drawing/2014/main" id="{5B86409B-2653-4B26-EF03-3C27516967A8}"/>
              </a:ext>
            </a:extLst>
          </p:cNvPr>
          <p:cNvSpPr>
            <a:spLocks noGrp="1"/>
          </p:cNvSpPr>
          <p:nvPr>
            <p:ph type="ftr" sz="quarter" idx="5"/>
          </p:nvPr>
        </p:nvSpPr>
        <p:spPr>
          <a:xfrm>
            <a:off x="4155138" y="6585070"/>
            <a:ext cx="5293662" cy="128240"/>
          </a:xfrm>
        </p:spPr>
        <p:txBody>
          <a:bodyPr/>
          <a:lstStyle/>
          <a:p>
            <a:pPr marL="12700">
              <a:lnSpc>
                <a:spcPts val="955"/>
              </a:lnSpc>
            </a:pPr>
            <a:r>
              <a:rPr lang="en-IN" spc="-20" dirty="0"/>
              <a:t>DEPT.OF</a:t>
            </a:r>
            <a:r>
              <a:rPr lang="en-IN" spc="-10" dirty="0"/>
              <a:t> I</a:t>
            </a:r>
            <a:r>
              <a:rPr lang="en-IN" dirty="0"/>
              <a:t>SE,</a:t>
            </a:r>
            <a:r>
              <a:rPr lang="en-IN" spc="-10" dirty="0"/>
              <a:t> </a:t>
            </a:r>
            <a:r>
              <a:rPr lang="en-IN" spc="-25" dirty="0"/>
              <a:t>CEC                                                                                                                                                                       13</a:t>
            </a:r>
          </a:p>
        </p:txBody>
      </p:sp>
      <p:sp>
        <p:nvSpPr>
          <p:cNvPr id="11" name="Rectangle 6">
            <a:extLst>
              <a:ext uri="{FF2B5EF4-FFF2-40B4-BE49-F238E27FC236}">
                <a16:creationId xmlns:a16="http://schemas.microsoft.com/office/drawing/2014/main" id="{0EC09D56-733E-C34A-3F79-86CBBBE7BE25}"/>
              </a:ext>
            </a:extLst>
          </p:cNvPr>
          <p:cNvSpPr>
            <a:spLocks noChangeArrowheads="1"/>
          </p:cNvSpPr>
          <p:nvPr/>
        </p:nvSpPr>
        <p:spPr bwMode="auto">
          <a:xfrm>
            <a:off x="299888" y="3046989"/>
            <a:ext cx="85184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lang="en-IN" dirty="0">
              <a:solidFill>
                <a:schemeClr val="tx1"/>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IN" dirty="0">
              <a:solidFill>
                <a:schemeClr val="tx1"/>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object 11">
            <a:extLst>
              <a:ext uri="{FF2B5EF4-FFF2-40B4-BE49-F238E27FC236}">
                <a16:creationId xmlns:a16="http://schemas.microsoft.com/office/drawing/2014/main" id="{E7164AA7-D515-934A-EF2C-3C25059C34A5}"/>
              </a:ext>
            </a:extLst>
          </p:cNvPr>
          <p:cNvPicPr/>
          <p:nvPr/>
        </p:nvPicPr>
        <p:blipFill>
          <a:blip r:embed="rId2" cstate="print"/>
          <a:stretch>
            <a:fillRect/>
          </a:stretch>
        </p:blipFill>
        <p:spPr>
          <a:xfrm>
            <a:off x="34412" y="69009"/>
            <a:ext cx="1641988" cy="682095"/>
          </a:xfrm>
          <a:prstGeom prst="rect">
            <a:avLst/>
          </a:prstGeom>
        </p:spPr>
      </p:pic>
      <p:pic>
        <p:nvPicPr>
          <p:cNvPr id="7" name="Picture 6">
            <a:extLst>
              <a:ext uri="{FF2B5EF4-FFF2-40B4-BE49-F238E27FC236}">
                <a16:creationId xmlns:a16="http://schemas.microsoft.com/office/drawing/2014/main" id="{A74F3F7E-64E1-B99E-20EE-0E29F0F309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3229" y="29231"/>
            <a:ext cx="860771" cy="867557"/>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B2710504-531E-88C6-A339-9816F4879A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888" y="938662"/>
            <a:ext cx="8544224" cy="5136356"/>
          </a:xfrm>
          <a:prstGeom prst="rect">
            <a:avLst/>
          </a:prstGeom>
        </p:spPr>
      </p:pic>
    </p:spTree>
    <p:extLst>
      <p:ext uri="{BB962C8B-B14F-4D97-AF65-F5344CB8AC3E}">
        <p14:creationId xmlns:p14="http://schemas.microsoft.com/office/powerpoint/2010/main" val="2146709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586E7D-A61E-D7C7-6C8C-2FD57CDC4318}"/>
              </a:ext>
            </a:extLst>
          </p:cNvPr>
          <p:cNvSpPr>
            <a:spLocks noGrp="1"/>
          </p:cNvSpPr>
          <p:nvPr>
            <p:ph type="ftr" sz="quarter" idx="5"/>
          </p:nvPr>
        </p:nvSpPr>
        <p:spPr/>
        <p:txBody>
          <a:bodyPr/>
          <a:lstStyle/>
          <a:p>
            <a:pPr marL="12700">
              <a:lnSpc>
                <a:spcPts val="955"/>
              </a:lnSpc>
            </a:pPr>
            <a:r>
              <a:rPr lang="en-IN" spc="-20"/>
              <a:t>DEPT.OF</a:t>
            </a:r>
            <a:r>
              <a:rPr lang="en-IN" spc="-10"/>
              <a:t> </a:t>
            </a:r>
            <a:r>
              <a:rPr lang="en-IN"/>
              <a:t>CSE,</a:t>
            </a:r>
            <a:r>
              <a:rPr lang="en-IN" spc="-10"/>
              <a:t> </a:t>
            </a:r>
            <a:r>
              <a:rPr lang="en-IN" spc="-25"/>
              <a:t>CEC</a:t>
            </a:r>
            <a:endParaRPr lang="en-IN" spc="-25" dirty="0"/>
          </a:p>
        </p:txBody>
      </p:sp>
      <p:sp>
        <p:nvSpPr>
          <p:cNvPr id="4" name="Slide Number Placeholder 3">
            <a:extLst>
              <a:ext uri="{FF2B5EF4-FFF2-40B4-BE49-F238E27FC236}">
                <a16:creationId xmlns:a16="http://schemas.microsoft.com/office/drawing/2014/main" id="{0CDE0719-32DF-C44F-0935-BCED7F70A596}"/>
              </a:ext>
            </a:extLst>
          </p:cNvPr>
          <p:cNvSpPr>
            <a:spLocks noGrp="1"/>
          </p:cNvSpPr>
          <p:nvPr>
            <p:ph type="sldNum" sz="quarter" idx="7"/>
          </p:nvPr>
        </p:nvSpPr>
        <p:spPr>
          <a:xfrm>
            <a:off x="8175765" y="6577641"/>
            <a:ext cx="198754" cy="141321"/>
          </a:xfrm>
        </p:spPr>
        <p:txBody>
          <a:bodyPr/>
          <a:lstStyle/>
          <a:p>
            <a:pPr marL="12700">
              <a:lnSpc>
                <a:spcPts val="1100"/>
              </a:lnSpc>
            </a:pPr>
            <a:r>
              <a:rPr lang="en-US" spc="-25" dirty="0"/>
              <a:t>14</a:t>
            </a:r>
            <a:endParaRPr lang="en-IN" spc="-25" dirty="0"/>
          </a:p>
        </p:txBody>
      </p:sp>
      <p:pic>
        <p:nvPicPr>
          <p:cNvPr id="5" name="object 11">
            <a:extLst>
              <a:ext uri="{FF2B5EF4-FFF2-40B4-BE49-F238E27FC236}">
                <a16:creationId xmlns:a16="http://schemas.microsoft.com/office/drawing/2014/main" id="{0E283A0A-5C3C-F68A-2B3A-1AE862301EDF}"/>
              </a:ext>
            </a:extLst>
          </p:cNvPr>
          <p:cNvPicPr/>
          <p:nvPr/>
        </p:nvPicPr>
        <p:blipFill>
          <a:blip r:embed="rId2" cstate="print"/>
          <a:stretch>
            <a:fillRect/>
          </a:stretch>
        </p:blipFill>
        <p:spPr>
          <a:xfrm>
            <a:off x="34412" y="76200"/>
            <a:ext cx="1641988" cy="682095"/>
          </a:xfrm>
          <a:prstGeom prst="rect">
            <a:avLst/>
          </a:prstGeom>
        </p:spPr>
      </p:pic>
      <p:pic>
        <p:nvPicPr>
          <p:cNvPr id="6" name="Picture 5">
            <a:extLst>
              <a:ext uri="{FF2B5EF4-FFF2-40B4-BE49-F238E27FC236}">
                <a16:creationId xmlns:a16="http://schemas.microsoft.com/office/drawing/2014/main" id="{1EBBB59F-88F2-7C1A-F200-9C2DEB25D1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3229" y="29231"/>
            <a:ext cx="860771" cy="867557"/>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B67A6E0C-9C7A-4BA8-1281-6A10AB02B3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0" y="934888"/>
            <a:ext cx="8343900" cy="5066946"/>
          </a:xfrm>
          <a:prstGeom prst="rect">
            <a:avLst/>
          </a:prstGeom>
        </p:spPr>
      </p:pic>
      <p:pic>
        <p:nvPicPr>
          <p:cNvPr id="9" name="object 11">
            <a:extLst>
              <a:ext uri="{FF2B5EF4-FFF2-40B4-BE49-F238E27FC236}">
                <a16:creationId xmlns:a16="http://schemas.microsoft.com/office/drawing/2014/main" id="{D5324E4C-286D-120B-C856-D480C1D561B9}"/>
              </a:ext>
            </a:extLst>
          </p:cNvPr>
          <p:cNvPicPr/>
          <p:nvPr/>
        </p:nvPicPr>
        <p:blipFill>
          <a:blip r:embed="rId2" cstate="print"/>
          <a:stretch>
            <a:fillRect/>
          </a:stretch>
        </p:blipFill>
        <p:spPr>
          <a:xfrm>
            <a:off x="34412" y="69009"/>
            <a:ext cx="1641988" cy="682095"/>
          </a:xfrm>
          <a:prstGeom prst="rect">
            <a:avLst/>
          </a:prstGeom>
        </p:spPr>
      </p:pic>
    </p:spTree>
    <p:extLst>
      <p:ext uri="{BB962C8B-B14F-4D97-AF65-F5344CB8AC3E}">
        <p14:creationId xmlns:p14="http://schemas.microsoft.com/office/powerpoint/2010/main" val="1937986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2F2AB8-3049-53DD-4CFF-6A640DED42F2}"/>
              </a:ext>
            </a:extLst>
          </p:cNvPr>
          <p:cNvSpPr>
            <a:spLocks noGrp="1"/>
          </p:cNvSpPr>
          <p:nvPr>
            <p:ph type="ftr" sz="quarter" idx="5"/>
          </p:nvPr>
        </p:nvSpPr>
        <p:spPr/>
        <p:txBody>
          <a:bodyPr/>
          <a:lstStyle/>
          <a:p>
            <a:pPr marL="12700">
              <a:lnSpc>
                <a:spcPts val="955"/>
              </a:lnSpc>
            </a:pPr>
            <a:r>
              <a:rPr lang="en-IN" spc="-20"/>
              <a:t>DEPT.OF</a:t>
            </a:r>
            <a:r>
              <a:rPr lang="en-IN" spc="-10"/>
              <a:t> </a:t>
            </a:r>
            <a:r>
              <a:rPr lang="en-IN"/>
              <a:t>CSE,</a:t>
            </a:r>
            <a:r>
              <a:rPr lang="en-IN" spc="-10"/>
              <a:t> </a:t>
            </a:r>
            <a:r>
              <a:rPr lang="en-IN" spc="-25"/>
              <a:t>CEC</a:t>
            </a:r>
            <a:endParaRPr lang="en-IN" spc="-25" dirty="0"/>
          </a:p>
        </p:txBody>
      </p:sp>
      <p:sp>
        <p:nvSpPr>
          <p:cNvPr id="4" name="Slide Number Placeholder 3">
            <a:extLst>
              <a:ext uri="{FF2B5EF4-FFF2-40B4-BE49-F238E27FC236}">
                <a16:creationId xmlns:a16="http://schemas.microsoft.com/office/drawing/2014/main" id="{FE79BAE4-B89F-307D-B3E2-3E14CFD17E80}"/>
              </a:ext>
            </a:extLst>
          </p:cNvPr>
          <p:cNvSpPr>
            <a:spLocks noGrp="1"/>
          </p:cNvSpPr>
          <p:nvPr>
            <p:ph type="sldNum" sz="quarter" idx="7"/>
          </p:nvPr>
        </p:nvSpPr>
        <p:spPr>
          <a:xfrm>
            <a:off x="8175765" y="6577641"/>
            <a:ext cx="198754" cy="141321"/>
          </a:xfrm>
        </p:spPr>
        <p:txBody>
          <a:bodyPr/>
          <a:lstStyle/>
          <a:p>
            <a:pPr marL="12700">
              <a:lnSpc>
                <a:spcPts val="1100"/>
              </a:lnSpc>
            </a:pPr>
            <a:r>
              <a:rPr lang="en-US" spc="-25" dirty="0"/>
              <a:t>15</a:t>
            </a:r>
            <a:endParaRPr lang="en-IN" spc="-25" dirty="0"/>
          </a:p>
        </p:txBody>
      </p:sp>
      <p:pic>
        <p:nvPicPr>
          <p:cNvPr id="5" name="object 11">
            <a:extLst>
              <a:ext uri="{FF2B5EF4-FFF2-40B4-BE49-F238E27FC236}">
                <a16:creationId xmlns:a16="http://schemas.microsoft.com/office/drawing/2014/main" id="{94E287FB-8DD4-0BFE-BB17-D77749000A2F}"/>
              </a:ext>
            </a:extLst>
          </p:cNvPr>
          <p:cNvPicPr/>
          <p:nvPr/>
        </p:nvPicPr>
        <p:blipFill>
          <a:blip r:embed="rId2" cstate="print"/>
          <a:stretch>
            <a:fillRect/>
          </a:stretch>
        </p:blipFill>
        <p:spPr>
          <a:xfrm>
            <a:off x="34412" y="69009"/>
            <a:ext cx="1641988" cy="682095"/>
          </a:xfrm>
          <a:prstGeom prst="rect">
            <a:avLst/>
          </a:prstGeom>
        </p:spPr>
      </p:pic>
      <p:pic>
        <p:nvPicPr>
          <p:cNvPr id="6" name="Picture 5">
            <a:extLst>
              <a:ext uri="{FF2B5EF4-FFF2-40B4-BE49-F238E27FC236}">
                <a16:creationId xmlns:a16="http://schemas.microsoft.com/office/drawing/2014/main" id="{5EB5ECF7-9F71-857B-03CE-4D1D9A9485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3229" y="29231"/>
            <a:ext cx="860771" cy="867557"/>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E51D1071-9612-9640-1E2A-0A9FF5D31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 y="990600"/>
            <a:ext cx="8153400" cy="5136356"/>
          </a:xfrm>
          <a:prstGeom prst="rect">
            <a:avLst/>
          </a:prstGeom>
        </p:spPr>
      </p:pic>
    </p:spTree>
    <p:extLst>
      <p:ext uri="{BB962C8B-B14F-4D97-AF65-F5344CB8AC3E}">
        <p14:creationId xmlns:p14="http://schemas.microsoft.com/office/powerpoint/2010/main" val="760364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57200" y="759916"/>
            <a:ext cx="7010400" cy="443711"/>
          </a:xfrm>
          <a:prstGeom prst="rect">
            <a:avLst/>
          </a:prstGeom>
        </p:spPr>
        <p:txBody>
          <a:bodyPr vert="horz" wrap="square" lIns="0" tIns="12700" rIns="0" bIns="0" rtlCol="0">
            <a:spAutoFit/>
          </a:bodyPr>
          <a:lstStyle/>
          <a:p>
            <a:pPr marL="12700">
              <a:lnSpc>
                <a:spcPct val="100000"/>
              </a:lnSpc>
              <a:spcBef>
                <a:spcPts val="100"/>
              </a:spcBef>
            </a:pPr>
            <a:r>
              <a:rPr lang="en-US" sz="2800" dirty="0">
                <a:latin typeface="Times New Roman"/>
                <a:cs typeface="Times New Roman"/>
              </a:rPr>
              <a:t>APPLICATIONS</a:t>
            </a:r>
            <a:endParaRPr sz="2800" dirty="0">
              <a:latin typeface="Times New Roman"/>
              <a:cs typeface="Times New Roman"/>
            </a:endParaRPr>
          </a:p>
        </p:txBody>
      </p:sp>
      <p:pic>
        <p:nvPicPr>
          <p:cNvPr id="4" name="object 4"/>
          <p:cNvPicPr/>
          <p:nvPr/>
        </p:nvPicPr>
        <p:blipFill>
          <a:blip r:embed="rId2" cstate="print"/>
          <a:stretch>
            <a:fillRect/>
          </a:stretch>
        </p:blipFill>
        <p:spPr>
          <a:xfrm>
            <a:off x="39329" y="69820"/>
            <a:ext cx="1769806" cy="530629"/>
          </a:xfrm>
          <a:prstGeom prst="rect">
            <a:avLst/>
          </a:prstGeom>
        </p:spPr>
      </p:pic>
      <p:sp>
        <p:nvSpPr>
          <p:cNvPr id="5" name="object 5"/>
          <p:cNvSpPr txBox="1">
            <a:spLocks noGrp="1"/>
          </p:cNvSpPr>
          <p:nvPr>
            <p:ph type="sldNum" sz="quarter" idx="7"/>
          </p:nvPr>
        </p:nvSpPr>
        <p:spPr>
          <a:xfrm>
            <a:off x="8175765" y="6577641"/>
            <a:ext cx="198754" cy="141321"/>
          </a:xfrm>
          <a:prstGeom prst="rect">
            <a:avLst/>
          </a:prstGeom>
        </p:spPr>
        <p:txBody>
          <a:bodyPr vert="horz" wrap="square" lIns="0" tIns="0" rIns="0" bIns="0" rtlCol="0">
            <a:spAutoFit/>
          </a:bodyPr>
          <a:lstStyle/>
          <a:p>
            <a:pPr marL="12700">
              <a:lnSpc>
                <a:spcPts val="1100"/>
              </a:lnSpc>
            </a:pPr>
            <a:r>
              <a:rPr lang="en-US" spc="-25" dirty="0"/>
              <a:t>16</a:t>
            </a:r>
            <a:endParaRPr spc="-25" dirty="0"/>
          </a:p>
        </p:txBody>
      </p:sp>
      <p:sp>
        <p:nvSpPr>
          <p:cNvPr id="7" name="object 7"/>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8" name="Rectangle 2">
            <a:extLst>
              <a:ext uri="{FF2B5EF4-FFF2-40B4-BE49-F238E27FC236}">
                <a16:creationId xmlns:a16="http://schemas.microsoft.com/office/drawing/2014/main" id="{03CBDA0B-C0CB-898C-886C-80983CB03F1C}"/>
              </a:ext>
            </a:extLst>
          </p:cNvPr>
          <p:cNvSpPr>
            <a:spLocks noChangeArrowheads="1"/>
          </p:cNvSpPr>
          <p:nvPr/>
        </p:nvSpPr>
        <p:spPr bwMode="auto">
          <a:xfrm>
            <a:off x="457200" y="1336986"/>
            <a:ext cx="4533598" cy="4539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Retail store</a:t>
            </a:r>
            <a:r>
              <a:rPr kumimoji="0" lang="en-US" altLang="en-US" sz="1700" b="0" i="0" u="none" strike="noStrike" cap="none" normalizeH="0" baseline="0" dirty="0">
                <a:ln>
                  <a:noFill/>
                </a:ln>
                <a:solidFill>
                  <a:schemeClr val="tx1"/>
                </a:solidFill>
                <a:effectLst/>
                <a:latin typeface="Arial" panose="020B0604020202020204" pitchFamily="34" charset="0"/>
              </a:rPr>
              <a:t>– Stores integrating biometric authentication to allow customers to pay using fingerprints, reducing fraud and making transactions seamless.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Banking and Financial Services</a:t>
            </a:r>
            <a:r>
              <a:rPr kumimoji="0" lang="en-US" altLang="en-US" sz="1700" b="0" i="0" u="none" strike="noStrike" cap="none" normalizeH="0" baseline="0" dirty="0">
                <a:ln>
                  <a:noFill/>
                </a:ln>
                <a:solidFill>
                  <a:schemeClr val="tx1"/>
                </a:solidFill>
                <a:effectLst/>
                <a:latin typeface="Arial" panose="020B0604020202020204" pitchFamily="34" charset="0"/>
              </a:rPr>
              <a:t> – Banks use biometric systems for secure transactions, ensuring that only authorized individuals can access financial services.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Transportation and Ticketing</a:t>
            </a:r>
            <a:r>
              <a:rPr kumimoji="0" lang="en-US" altLang="en-US" sz="1700" b="0" i="0" u="none" strike="noStrike" cap="none" normalizeH="0" baseline="0" dirty="0">
                <a:ln>
                  <a:noFill/>
                </a:ln>
                <a:solidFill>
                  <a:schemeClr val="tx1"/>
                </a:solidFill>
                <a:effectLst/>
                <a:latin typeface="Arial" panose="020B0604020202020204" pitchFamily="34" charset="0"/>
              </a:rPr>
              <a:t> – Public transport systems and airlines are adopting biometric payments for ticket purchases and boarding passes, eliminating the need for physical tickets or cards.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Hospitality and Travel</a:t>
            </a:r>
            <a:r>
              <a:rPr kumimoji="0" lang="en-US" altLang="en-US" sz="1700" b="0" i="0" u="none" strike="noStrike" cap="none" normalizeH="0" baseline="0" dirty="0">
                <a:ln>
                  <a:noFill/>
                </a:ln>
                <a:solidFill>
                  <a:schemeClr val="tx1"/>
                </a:solidFill>
                <a:effectLst/>
                <a:latin typeface="Arial" panose="020B0604020202020204" pitchFamily="34" charset="0"/>
              </a:rPr>
              <a:t> – Hotels and resorts are using biometric systems for check-ins, room access, and payments, making travel experiences smoother.</a:t>
            </a:r>
          </a:p>
        </p:txBody>
      </p:sp>
      <p:pic>
        <p:nvPicPr>
          <p:cNvPr id="10" name="Picture 9">
            <a:extLst>
              <a:ext uri="{FF2B5EF4-FFF2-40B4-BE49-F238E27FC236}">
                <a16:creationId xmlns:a16="http://schemas.microsoft.com/office/drawing/2014/main" id="{28E174C0-5624-AC65-15F0-59170C17A0A6}"/>
              </a:ext>
            </a:extLst>
          </p:cNvPr>
          <p:cNvPicPr>
            <a:picLocks noChangeAspect="1"/>
          </p:cNvPicPr>
          <p:nvPr/>
        </p:nvPicPr>
        <p:blipFill>
          <a:blip r:embed="rId3"/>
          <a:stretch>
            <a:fillRect/>
          </a:stretch>
        </p:blipFill>
        <p:spPr>
          <a:xfrm>
            <a:off x="5031155" y="1076244"/>
            <a:ext cx="4005381" cy="3988916"/>
          </a:xfrm>
          <a:prstGeom prst="rect">
            <a:avLst/>
          </a:prstGeom>
        </p:spPr>
      </p:pic>
      <p:pic>
        <p:nvPicPr>
          <p:cNvPr id="11" name="Picture 10">
            <a:extLst>
              <a:ext uri="{FF2B5EF4-FFF2-40B4-BE49-F238E27FC236}">
                <a16:creationId xmlns:a16="http://schemas.microsoft.com/office/drawing/2014/main" id="{62ACDF6C-2235-1BFD-EB0A-BAA148AA18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5765" y="19742"/>
            <a:ext cx="860771" cy="86755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21E018-F35C-2A63-EEBC-554BC77EC2E3}"/>
              </a:ext>
            </a:extLst>
          </p:cNvPr>
          <p:cNvSpPr>
            <a:spLocks noGrp="1"/>
          </p:cNvSpPr>
          <p:nvPr>
            <p:ph type="body" idx="1"/>
          </p:nvPr>
        </p:nvSpPr>
        <p:spPr>
          <a:xfrm>
            <a:off x="609600" y="381000"/>
            <a:ext cx="8229600" cy="553998"/>
          </a:xfrm>
        </p:spPr>
        <p:txBody>
          <a:bodyPr/>
          <a:lstStyle/>
          <a:p>
            <a:endParaRPr lang="en-US" b="0" dirty="0">
              <a:latin typeface="Times New Roman" panose="02020603050405020304" pitchFamily="18" charset="0"/>
              <a:cs typeface="Times New Roman" panose="02020603050405020304" pitchFamily="18" charset="0"/>
            </a:endParaRPr>
          </a:p>
          <a:p>
            <a:endParaRPr lang="en-US" b="0" dirty="0"/>
          </a:p>
        </p:txBody>
      </p:sp>
      <p:sp>
        <p:nvSpPr>
          <p:cNvPr id="6" name="Footer Placeholder 5">
            <a:extLst>
              <a:ext uri="{FF2B5EF4-FFF2-40B4-BE49-F238E27FC236}">
                <a16:creationId xmlns:a16="http://schemas.microsoft.com/office/drawing/2014/main" id="{FFAA0ABD-A24E-E7B9-0DA7-1F00672A5149}"/>
              </a:ext>
            </a:extLst>
          </p:cNvPr>
          <p:cNvSpPr>
            <a:spLocks noGrp="1"/>
          </p:cNvSpPr>
          <p:nvPr>
            <p:ph type="ftr" sz="quarter" idx="5"/>
          </p:nvPr>
        </p:nvSpPr>
        <p:spPr>
          <a:xfrm>
            <a:off x="4155138" y="6585071"/>
            <a:ext cx="835660" cy="128240"/>
          </a:xfrm>
        </p:spPr>
        <p:txBody>
          <a:bodyPr/>
          <a:lstStyle/>
          <a:p>
            <a:pPr marL="12700">
              <a:lnSpc>
                <a:spcPts val="955"/>
              </a:lnSpc>
            </a:pPr>
            <a:r>
              <a:rPr lang="en-IN" spc="-20" dirty="0"/>
              <a:t>DEPT.OF</a:t>
            </a:r>
            <a:r>
              <a:rPr lang="en-IN" spc="-10" dirty="0"/>
              <a:t> I</a:t>
            </a:r>
            <a:r>
              <a:rPr lang="en-IN" dirty="0"/>
              <a:t>SE,</a:t>
            </a:r>
            <a:r>
              <a:rPr lang="en-IN" spc="-10" dirty="0"/>
              <a:t> </a:t>
            </a:r>
            <a:r>
              <a:rPr lang="en-IN" spc="-25" dirty="0"/>
              <a:t>CEC</a:t>
            </a:r>
          </a:p>
        </p:txBody>
      </p:sp>
      <p:sp>
        <p:nvSpPr>
          <p:cNvPr id="7" name="Slide Number Placeholder 6">
            <a:extLst>
              <a:ext uri="{FF2B5EF4-FFF2-40B4-BE49-F238E27FC236}">
                <a16:creationId xmlns:a16="http://schemas.microsoft.com/office/drawing/2014/main" id="{3F7F428A-EDAB-889A-CD9D-BDEBAC8CE6A2}"/>
              </a:ext>
            </a:extLst>
          </p:cNvPr>
          <p:cNvSpPr>
            <a:spLocks noGrp="1"/>
          </p:cNvSpPr>
          <p:nvPr>
            <p:ph type="sldNum" sz="quarter" idx="7"/>
          </p:nvPr>
        </p:nvSpPr>
        <p:spPr>
          <a:xfrm>
            <a:off x="8175765" y="6577641"/>
            <a:ext cx="198754" cy="141321"/>
          </a:xfrm>
        </p:spPr>
        <p:txBody>
          <a:bodyPr/>
          <a:lstStyle/>
          <a:p>
            <a:pPr marL="12700">
              <a:lnSpc>
                <a:spcPts val="1100"/>
              </a:lnSpc>
            </a:pPr>
            <a:r>
              <a:rPr lang="en-US" spc="-25" dirty="0"/>
              <a:t>17</a:t>
            </a:r>
            <a:endParaRPr lang="en-IN" spc="-25" dirty="0"/>
          </a:p>
        </p:txBody>
      </p:sp>
      <p:sp>
        <p:nvSpPr>
          <p:cNvPr id="2" name="TextBox 1">
            <a:extLst>
              <a:ext uri="{FF2B5EF4-FFF2-40B4-BE49-F238E27FC236}">
                <a16:creationId xmlns:a16="http://schemas.microsoft.com/office/drawing/2014/main" id="{41E8877B-C1CD-55A9-42F5-597DA9907F4D}"/>
              </a:ext>
            </a:extLst>
          </p:cNvPr>
          <p:cNvSpPr txBox="1"/>
          <p:nvPr/>
        </p:nvSpPr>
        <p:spPr>
          <a:xfrm>
            <a:off x="303088" y="920621"/>
            <a:ext cx="5456554" cy="47859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Healthcare and Insurance</a:t>
            </a:r>
            <a:r>
              <a:rPr kumimoji="0" lang="en-US" altLang="en-US" sz="1900" b="0" i="0" u="none" strike="noStrike" cap="none" normalizeH="0" baseline="0" dirty="0">
                <a:ln>
                  <a:noFill/>
                </a:ln>
                <a:solidFill>
                  <a:schemeClr val="tx1"/>
                </a:solidFill>
                <a:effectLst/>
                <a:latin typeface="Arial" panose="020B0604020202020204" pitchFamily="34" charset="0"/>
              </a:rPr>
              <a:t> – Biometric payment systems in hospitals and clinics streamline billing processes, ensuring quick and secure patient payments.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Workplaces and Access Control</a:t>
            </a:r>
            <a:r>
              <a:rPr kumimoji="0" lang="en-US" altLang="en-US" sz="1900" b="0" i="0" u="none" strike="noStrike" cap="none" normalizeH="0" baseline="0" dirty="0">
                <a:ln>
                  <a:noFill/>
                </a:ln>
                <a:solidFill>
                  <a:schemeClr val="tx1"/>
                </a:solidFill>
                <a:effectLst/>
                <a:latin typeface="Arial" panose="020B0604020202020204" pitchFamily="34" charset="0"/>
              </a:rPr>
              <a:t> – Some companies use biometric payment systems in cafeterias and vending machines, allowing employees to make purchases with their fingerprint.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Gaming and Entertainment</a:t>
            </a:r>
            <a:r>
              <a:rPr kumimoji="0" lang="en-US" altLang="en-US" sz="1900" b="0" i="0" u="none" strike="noStrike" cap="none" normalizeH="0" baseline="0" dirty="0">
                <a:ln>
                  <a:noFill/>
                </a:ln>
                <a:solidFill>
                  <a:schemeClr val="tx1"/>
                </a:solidFill>
                <a:effectLst/>
                <a:latin typeface="Arial" panose="020B0604020202020204" pitchFamily="34" charset="0"/>
              </a:rPr>
              <a:t> – Casinos, theme parks, and event venues implement biometric payments for fast and secure transactions, improving customer experience.</a:t>
            </a:r>
          </a:p>
          <a:p>
            <a:endParaRPr lang="en-IN" sz="2000" dirty="0"/>
          </a:p>
        </p:txBody>
      </p:sp>
      <p:pic>
        <p:nvPicPr>
          <p:cNvPr id="9218" name="Picture 2" descr="using biometric payment system using 5 digit pin in health care">
            <a:extLst>
              <a:ext uri="{FF2B5EF4-FFF2-40B4-BE49-F238E27FC236}">
                <a16:creationId xmlns:a16="http://schemas.microsoft.com/office/drawing/2014/main" id="{CF839356-3456-8123-5941-1EED8D6F6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9642" y="964964"/>
            <a:ext cx="3020528" cy="4530792"/>
          </a:xfrm>
          <a:prstGeom prst="rect">
            <a:avLst/>
          </a:prstGeom>
          <a:noFill/>
          <a:extLst>
            <a:ext uri="{909E8E84-426E-40DD-AFC4-6F175D3DCCD1}">
              <a14:hiddenFill xmlns:a14="http://schemas.microsoft.com/office/drawing/2010/main">
                <a:solidFill>
                  <a:srgbClr val="FFFFFF"/>
                </a:solidFill>
              </a14:hiddenFill>
            </a:ext>
          </a:extLst>
        </p:spPr>
      </p:pic>
      <p:pic>
        <p:nvPicPr>
          <p:cNvPr id="4" name="object 4">
            <a:extLst>
              <a:ext uri="{FF2B5EF4-FFF2-40B4-BE49-F238E27FC236}">
                <a16:creationId xmlns:a16="http://schemas.microsoft.com/office/drawing/2014/main" id="{2BB5C5DA-42EF-93F6-8C24-1E9661169850}"/>
              </a:ext>
            </a:extLst>
          </p:cNvPr>
          <p:cNvPicPr/>
          <p:nvPr/>
        </p:nvPicPr>
        <p:blipFill>
          <a:blip r:embed="rId4" cstate="print"/>
          <a:stretch>
            <a:fillRect/>
          </a:stretch>
        </p:blipFill>
        <p:spPr>
          <a:xfrm>
            <a:off x="39329" y="69820"/>
            <a:ext cx="1769806" cy="530629"/>
          </a:xfrm>
          <a:prstGeom prst="rect">
            <a:avLst/>
          </a:prstGeom>
        </p:spPr>
      </p:pic>
      <p:pic>
        <p:nvPicPr>
          <p:cNvPr id="8" name="Picture 7">
            <a:extLst>
              <a:ext uri="{FF2B5EF4-FFF2-40B4-BE49-F238E27FC236}">
                <a16:creationId xmlns:a16="http://schemas.microsoft.com/office/drawing/2014/main" id="{F3EA5369-763C-F577-DC4C-931F39CD9C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5765" y="19742"/>
            <a:ext cx="860771" cy="867557"/>
          </a:xfrm>
          <a:prstGeom prst="rect">
            <a:avLst/>
          </a:prstGeom>
        </p:spPr>
      </p:pic>
    </p:spTree>
    <p:extLst>
      <p:ext uri="{BB962C8B-B14F-4D97-AF65-F5344CB8AC3E}">
        <p14:creationId xmlns:p14="http://schemas.microsoft.com/office/powerpoint/2010/main" val="28741940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31DC-45B4-3C65-2552-8EEB84A06760}"/>
              </a:ext>
            </a:extLst>
          </p:cNvPr>
          <p:cNvSpPr>
            <a:spLocks noGrp="1"/>
          </p:cNvSpPr>
          <p:nvPr>
            <p:ph type="title"/>
          </p:nvPr>
        </p:nvSpPr>
        <p:spPr>
          <a:xfrm>
            <a:off x="815954" y="216788"/>
            <a:ext cx="7313339" cy="430887"/>
          </a:xfrm>
        </p:spPr>
        <p:txBody>
          <a:bodyPr/>
          <a:lstStyle/>
          <a:p>
            <a:pPr algn="ctr"/>
            <a:r>
              <a:rPr lang="en-US" sz="2800" dirty="0">
                <a:latin typeface="Times New Roman" panose="02020603050405020304" pitchFamily="18" charset="0"/>
                <a:cs typeface="Times New Roman" panose="02020603050405020304" pitchFamily="18" charset="0"/>
              </a:rPr>
              <a:t>BENEFITS</a:t>
            </a:r>
            <a:endParaRPr lang="en-IN" sz="2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F1951C7B-9519-4613-0209-FD2C99975D13}"/>
              </a:ext>
            </a:extLst>
          </p:cNvPr>
          <p:cNvSpPr>
            <a:spLocks noGrp="1"/>
          </p:cNvSpPr>
          <p:nvPr>
            <p:ph type="ftr" sz="quarter" idx="5"/>
          </p:nvPr>
        </p:nvSpPr>
        <p:spPr>
          <a:xfrm>
            <a:off x="4155138" y="6585071"/>
            <a:ext cx="835660" cy="128240"/>
          </a:xfrm>
        </p:spPr>
        <p:txBody>
          <a:bodyPr/>
          <a:lstStyle/>
          <a:p>
            <a:pPr marL="12700">
              <a:lnSpc>
                <a:spcPts val="955"/>
              </a:lnSpc>
            </a:pPr>
            <a:r>
              <a:rPr lang="en-IN" spc="-20" dirty="0"/>
              <a:t>DEPT.OF</a:t>
            </a:r>
            <a:r>
              <a:rPr lang="en-IN" spc="-10" dirty="0"/>
              <a:t> I</a:t>
            </a:r>
            <a:r>
              <a:rPr lang="en-IN" dirty="0"/>
              <a:t>SE,</a:t>
            </a:r>
            <a:r>
              <a:rPr lang="en-IN" spc="-10" dirty="0"/>
              <a:t> </a:t>
            </a:r>
            <a:r>
              <a:rPr lang="en-IN" spc="-25" dirty="0"/>
              <a:t>CEC</a:t>
            </a:r>
          </a:p>
        </p:txBody>
      </p:sp>
      <p:sp>
        <p:nvSpPr>
          <p:cNvPr id="6" name="Slide Number Placeholder 5">
            <a:extLst>
              <a:ext uri="{FF2B5EF4-FFF2-40B4-BE49-F238E27FC236}">
                <a16:creationId xmlns:a16="http://schemas.microsoft.com/office/drawing/2014/main" id="{8A02F110-1342-75D0-04E7-47A0B3A53008}"/>
              </a:ext>
            </a:extLst>
          </p:cNvPr>
          <p:cNvSpPr>
            <a:spLocks noGrp="1"/>
          </p:cNvSpPr>
          <p:nvPr>
            <p:ph type="sldNum" sz="quarter" idx="7"/>
          </p:nvPr>
        </p:nvSpPr>
        <p:spPr>
          <a:xfrm>
            <a:off x="8175765" y="6577641"/>
            <a:ext cx="198754" cy="141321"/>
          </a:xfrm>
        </p:spPr>
        <p:txBody>
          <a:bodyPr/>
          <a:lstStyle/>
          <a:p>
            <a:pPr marL="12700">
              <a:lnSpc>
                <a:spcPts val="1100"/>
              </a:lnSpc>
            </a:pPr>
            <a:r>
              <a:rPr lang="en-US" spc="-25" dirty="0"/>
              <a:t>18</a:t>
            </a:r>
            <a:endParaRPr lang="en-IN" spc="-25" dirty="0"/>
          </a:p>
        </p:txBody>
      </p:sp>
      <p:sp>
        <p:nvSpPr>
          <p:cNvPr id="9" name="Rectangle 1">
            <a:extLst>
              <a:ext uri="{FF2B5EF4-FFF2-40B4-BE49-F238E27FC236}">
                <a16:creationId xmlns:a16="http://schemas.microsoft.com/office/drawing/2014/main" id="{E69DE02E-3102-6B3D-25DD-595E57484697}"/>
              </a:ext>
            </a:extLst>
          </p:cNvPr>
          <p:cNvSpPr>
            <a:spLocks noChangeArrowheads="1"/>
          </p:cNvSpPr>
          <p:nvPr/>
        </p:nvSpPr>
        <p:spPr bwMode="auto">
          <a:xfrm>
            <a:off x="114300" y="1551110"/>
            <a:ext cx="4686300" cy="389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Enhanced Security</a:t>
            </a:r>
            <a:r>
              <a:rPr kumimoji="0" lang="en-US" altLang="en-US" sz="1900" b="0" i="0" u="none" strike="noStrike" cap="none" normalizeH="0" baseline="0" dirty="0">
                <a:ln>
                  <a:noFill/>
                </a:ln>
                <a:solidFill>
                  <a:schemeClr val="tx1"/>
                </a:solidFill>
                <a:effectLst/>
                <a:latin typeface="Arial" panose="020B0604020202020204" pitchFamily="34" charset="0"/>
              </a:rPr>
              <a:t> – Biometrics ensure that only the registered user can authorize transactions, reducing fraud and unauthorized access. The 5-digit PIN adds an extra layer of protection.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Faster Transactions</a:t>
            </a:r>
            <a:r>
              <a:rPr kumimoji="0" lang="en-US" altLang="en-US" sz="1900" b="0" i="0" u="none" strike="noStrike" cap="none" normalizeH="0" baseline="0" dirty="0">
                <a:ln>
                  <a:noFill/>
                </a:ln>
                <a:solidFill>
                  <a:schemeClr val="tx1"/>
                </a:solidFill>
                <a:effectLst/>
                <a:latin typeface="Arial" panose="020B0604020202020204" pitchFamily="34" charset="0"/>
              </a:rPr>
              <a:t> – No need to carry cards or cash. Payments are processed instantly, improving efficiency in retail, transportation, and other services.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User Convenience</a:t>
            </a:r>
            <a:r>
              <a:rPr kumimoji="0" lang="en-US" altLang="en-US" sz="1900" b="0" i="0" u="none" strike="noStrike" cap="none" normalizeH="0" baseline="0" dirty="0">
                <a:ln>
                  <a:noFill/>
                </a:ln>
                <a:solidFill>
                  <a:schemeClr val="tx1"/>
                </a:solidFill>
                <a:effectLst/>
                <a:latin typeface="Arial" panose="020B0604020202020204" pitchFamily="34" charset="0"/>
              </a:rPr>
              <a:t> – Customers don’t have to remember complex passwords or carry multiple payment cards—just their biometric data and PIN.</a:t>
            </a:r>
          </a:p>
        </p:txBody>
      </p:sp>
      <p:pic>
        <p:nvPicPr>
          <p:cNvPr id="8195" name="Picture 3" descr="benefits of biometric payment system using 5 digit pin">
            <a:extLst>
              <a:ext uri="{FF2B5EF4-FFF2-40B4-BE49-F238E27FC236}">
                <a16:creationId xmlns:a16="http://schemas.microsoft.com/office/drawing/2014/main" id="{6F52E348-83DB-D10F-4C99-1863DA7AA8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068382"/>
            <a:ext cx="335280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10" name="object 4">
            <a:extLst>
              <a:ext uri="{FF2B5EF4-FFF2-40B4-BE49-F238E27FC236}">
                <a16:creationId xmlns:a16="http://schemas.microsoft.com/office/drawing/2014/main" id="{0A60971C-BD60-C6D7-F683-B216DA3D5D92}"/>
              </a:ext>
            </a:extLst>
          </p:cNvPr>
          <p:cNvPicPr/>
          <p:nvPr/>
        </p:nvPicPr>
        <p:blipFill>
          <a:blip r:embed="rId3" cstate="print"/>
          <a:stretch>
            <a:fillRect/>
          </a:stretch>
        </p:blipFill>
        <p:spPr>
          <a:xfrm>
            <a:off x="39329" y="69820"/>
            <a:ext cx="1769806" cy="530629"/>
          </a:xfrm>
          <a:prstGeom prst="rect">
            <a:avLst/>
          </a:prstGeom>
        </p:spPr>
      </p:pic>
      <p:pic>
        <p:nvPicPr>
          <p:cNvPr id="11" name="Picture 10">
            <a:extLst>
              <a:ext uri="{FF2B5EF4-FFF2-40B4-BE49-F238E27FC236}">
                <a16:creationId xmlns:a16="http://schemas.microsoft.com/office/drawing/2014/main" id="{20630065-B0CD-71C9-8E2A-8D00063852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5765" y="19742"/>
            <a:ext cx="860771" cy="867557"/>
          </a:xfrm>
          <a:prstGeom prst="rect">
            <a:avLst/>
          </a:prstGeom>
        </p:spPr>
      </p:pic>
    </p:spTree>
    <p:extLst>
      <p:ext uri="{BB962C8B-B14F-4D97-AF65-F5344CB8AC3E}">
        <p14:creationId xmlns:p14="http://schemas.microsoft.com/office/powerpoint/2010/main" val="1116485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EA573-5D8C-F15C-49CD-4E4F8029DDD7}"/>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DF965584-85B4-ACE7-3326-C0FC2EC89127}"/>
              </a:ext>
            </a:extLst>
          </p:cNvPr>
          <p:cNvSpPr>
            <a:spLocks noGrp="1"/>
          </p:cNvSpPr>
          <p:nvPr>
            <p:ph type="ftr" sz="quarter" idx="5"/>
          </p:nvPr>
        </p:nvSpPr>
        <p:spPr>
          <a:xfrm>
            <a:off x="4155138" y="6585071"/>
            <a:ext cx="835660" cy="128240"/>
          </a:xfrm>
        </p:spPr>
        <p:txBody>
          <a:bodyPr/>
          <a:lstStyle/>
          <a:p>
            <a:pPr marL="12700">
              <a:lnSpc>
                <a:spcPts val="955"/>
              </a:lnSpc>
            </a:pPr>
            <a:r>
              <a:rPr lang="en-IN" spc="-20" dirty="0"/>
              <a:t>DEPT.OF</a:t>
            </a:r>
            <a:r>
              <a:rPr lang="en-IN" spc="-10" dirty="0"/>
              <a:t> I</a:t>
            </a:r>
            <a:r>
              <a:rPr lang="en-IN" dirty="0"/>
              <a:t>SE,</a:t>
            </a:r>
            <a:r>
              <a:rPr lang="en-IN" spc="-10" dirty="0"/>
              <a:t> </a:t>
            </a:r>
            <a:r>
              <a:rPr lang="en-IN" spc="-25" dirty="0"/>
              <a:t>CEC</a:t>
            </a:r>
          </a:p>
        </p:txBody>
      </p:sp>
      <p:sp>
        <p:nvSpPr>
          <p:cNvPr id="6" name="Slide Number Placeholder 5">
            <a:extLst>
              <a:ext uri="{FF2B5EF4-FFF2-40B4-BE49-F238E27FC236}">
                <a16:creationId xmlns:a16="http://schemas.microsoft.com/office/drawing/2014/main" id="{85DD3D0C-1D77-D23B-F5AA-E3466571B18D}"/>
              </a:ext>
            </a:extLst>
          </p:cNvPr>
          <p:cNvSpPr>
            <a:spLocks noGrp="1"/>
          </p:cNvSpPr>
          <p:nvPr>
            <p:ph type="sldNum" sz="quarter" idx="7"/>
          </p:nvPr>
        </p:nvSpPr>
        <p:spPr>
          <a:xfrm>
            <a:off x="8175765" y="6577641"/>
            <a:ext cx="198754" cy="141321"/>
          </a:xfrm>
        </p:spPr>
        <p:txBody>
          <a:bodyPr/>
          <a:lstStyle/>
          <a:p>
            <a:pPr marL="12700">
              <a:lnSpc>
                <a:spcPts val="1100"/>
              </a:lnSpc>
            </a:pPr>
            <a:r>
              <a:rPr lang="en-US" spc="-25" dirty="0"/>
              <a:t>19</a:t>
            </a:r>
            <a:endParaRPr lang="en-IN" spc="-25" dirty="0"/>
          </a:p>
        </p:txBody>
      </p:sp>
      <p:sp>
        <p:nvSpPr>
          <p:cNvPr id="9" name="Rectangle 1">
            <a:extLst>
              <a:ext uri="{FF2B5EF4-FFF2-40B4-BE49-F238E27FC236}">
                <a16:creationId xmlns:a16="http://schemas.microsoft.com/office/drawing/2014/main" id="{DE53B426-1857-5307-4EBE-8FAAC73DC972}"/>
              </a:ext>
            </a:extLst>
          </p:cNvPr>
          <p:cNvSpPr>
            <a:spLocks noChangeArrowheads="1"/>
          </p:cNvSpPr>
          <p:nvPr/>
        </p:nvSpPr>
        <p:spPr bwMode="auto">
          <a:xfrm>
            <a:off x="107464" y="1133520"/>
            <a:ext cx="8876072"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Reduced Risk of Theft</a:t>
            </a:r>
            <a:r>
              <a:rPr kumimoji="0" lang="en-US" altLang="en-US" sz="1900" b="0" i="0" u="none" strike="noStrike" cap="none" normalizeH="0" baseline="0" dirty="0">
                <a:ln>
                  <a:noFill/>
                </a:ln>
                <a:solidFill>
                  <a:schemeClr val="tx1"/>
                </a:solidFill>
                <a:effectLst/>
                <a:latin typeface="Arial" panose="020B0604020202020204" pitchFamily="34" charset="0"/>
              </a:rPr>
              <a:t> – Since transactions require biometric authentication, stolen cards or credentials become useless to fraudsters.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Improved Hygiene</a:t>
            </a:r>
            <a:r>
              <a:rPr kumimoji="0" lang="en-US" altLang="en-US" sz="1900" b="0" i="0" u="none" strike="noStrike" cap="none" normalizeH="0" baseline="0" dirty="0">
                <a:ln>
                  <a:noFill/>
                </a:ln>
                <a:solidFill>
                  <a:schemeClr val="tx1"/>
                </a:solidFill>
                <a:effectLst/>
                <a:latin typeface="Arial" panose="020B0604020202020204" pitchFamily="34" charset="0"/>
              </a:rPr>
              <a:t> – In a world moving toward contactless interactions, biometric payment systems minimize physical touch, reducing the spread of germs.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Lower Operational Costs</a:t>
            </a:r>
            <a:r>
              <a:rPr kumimoji="0" lang="en-US" altLang="en-US" sz="1900" b="0" i="0" u="none" strike="noStrike" cap="none" normalizeH="0" baseline="0" dirty="0">
                <a:ln>
                  <a:noFill/>
                </a:ln>
                <a:solidFill>
                  <a:schemeClr val="tx1"/>
                </a:solidFill>
                <a:effectLst/>
                <a:latin typeface="Arial" panose="020B0604020202020204" pitchFamily="34" charset="0"/>
              </a:rPr>
              <a:t> – Businesses can cut costs on card management and cash handling by adopting biometric payments.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Greater Accessibility</a:t>
            </a:r>
            <a:r>
              <a:rPr kumimoji="0" lang="en-US" altLang="en-US" sz="1900" b="0" i="0" u="none" strike="noStrike" cap="none" normalizeH="0" baseline="0" dirty="0">
                <a:ln>
                  <a:noFill/>
                </a:ln>
                <a:solidFill>
                  <a:schemeClr val="tx1"/>
                </a:solidFill>
                <a:effectLst/>
                <a:latin typeface="Arial" panose="020B0604020202020204" pitchFamily="34" charset="0"/>
              </a:rPr>
              <a:t> – Individuals who may struggle with handling cards or cash (e.g., elderly users) find biometric systems more intuitive and user-friendly.</a:t>
            </a:r>
          </a:p>
        </p:txBody>
      </p:sp>
      <p:pic>
        <p:nvPicPr>
          <p:cNvPr id="3" name="object 4">
            <a:extLst>
              <a:ext uri="{FF2B5EF4-FFF2-40B4-BE49-F238E27FC236}">
                <a16:creationId xmlns:a16="http://schemas.microsoft.com/office/drawing/2014/main" id="{54F0BEEC-7613-E574-530F-32ACA961932C}"/>
              </a:ext>
            </a:extLst>
          </p:cNvPr>
          <p:cNvPicPr/>
          <p:nvPr/>
        </p:nvPicPr>
        <p:blipFill>
          <a:blip r:embed="rId2" cstate="print"/>
          <a:stretch>
            <a:fillRect/>
          </a:stretch>
        </p:blipFill>
        <p:spPr>
          <a:xfrm>
            <a:off x="39329" y="69820"/>
            <a:ext cx="1769806" cy="530629"/>
          </a:xfrm>
          <a:prstGeom prst="rect">
            <a:avLst/>
          </a:prstGeom>
        </p:spPr>
      </p:pic>
      <p:pic>
        <p:nvPicPr>
          <p:cNvPr id="7" name="Picture 6">
            <a:extLst>
              <a:ext uri="{FF2B5EF4-FFF2-40B4-BE49-F238E27FC236}">
                <a16:creationId xmlns:a16="http://schemas.microsoft.com/office/drawing/2014/main" id="{C7652648-5078-09C9-A781-42A796C36D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5765" y="19742"/>
            <a:ext cx="860771" cy="867557"/>
          </a:xfrm>
          <a:prstGeom prst="rect">
            <a:avLst/>
          </a:prstGeom>
        </p:spPr>
      </p:pic>
    </p:spTree>
    <p:extLst>
      <p:ext uri="{BB962C8B-B14F-4D97-AF65-F5344CB8AC3E}">
        <p14:creationId xmlns:p14="http://schemas.microsoft.com/office/powerpoint/2010/main" val="3818120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66872" y="1283080"/>
            <a:ext cx="5495928" cy="4557658"/>
          </a:xfrm>
          <a:prstGeom prst="rect">
            <a:avLst/>
          </a:prstGeom>
        </p:spPr>
        <p:txBody>
          <a:bodyPr vert="horz" wrap="square" lIns="0" tIns="12700" rIns="0" bIns="0" rtlCol="0">
            <a:spAutoFit/>
          </a:bodyPr>
          <a:lstStyle/>
          <a:p>
            <a:pPr marL="373380" indent="-360680">
              <a:lnSpc>
                <a:spcPct val="100000"/>
              </a:lnSpc>
              <a:spcBef>
                <a:spcPts val="100"/>
              </a:spcBef>
              <a:buFont typeface="Segoe UI Symbol"/>
              <a:buChar char="❑"/>
              <a:tabLst>
                <a:tab pos="373380" algn="l"/>
              </a:tabLst>
            </a:pPr>
            <a:r>
              <a:rPr sz="1800" spc="-10" dirty="0">
                <a:latin typeface="Times New Roman" panose="02020603050405020304" pitchFamily="18" charset="0"/>
                <a:cs typeface="Times New Roman" panose="02020603050405020304" pitchFamily="18" charset="0"/>
              </a:rPr>
              <a:t>INTRODUCTION</a:t>
            </a:r>
            <a:endParaRPr sz="1800" dirty="0">
              <a:latin typeface="Times New Roman" panose="02020603050405020304" pitchFamily="18" charset="0"/>
              <a:cs typeface="Times New Roman" panose="02020603050405020304" pitchFamily="18" charset="0"/>
            </a:endParaRPr>
          </a:p>
          <a:p>
            <a:pPr marL="430530" indent="-417830">
              <a:lnSpc>
                <a:spcPct val="100000"/>
              </a:lnSpc>
              <a:spcBef>
                <a:spcPts val="2020"/>
              </a:spcBef>
              <a:buFont typeface="Segoe UI Symbol"/>
              <a:buChar char="❑"/>
              <a:tabLst>
                <a:tab pos="430530" algn="l"/>
              </a:tabLst>
            </a:pPr>
            <a:r>
              <a:rPr sz="1800" spc="80" dirty="0">
                <a:latin typeface="Times New Roman" panose="02020603050405020304" pitchFamily="18" charset="0"/>
                <a:cs typeface="Times New Roman" panose="02020603050405020304" pitchFamily="18" charset="0"/>
              </a:rPr>
              <a:t>PROBLEM</a:t>
            </a:r>
            <a:r>
              <a:rPr sz="1800" spc="-100" dirty="0">
                <a:latin typeface="Times New Roman" panose="02020603050405020304" pitchFamily="18" charset="0"/>
                <a:cs typeface="Times New Roman" panose="02020603050405020304" pitchFamily="18" charset="0"/>
              </a:rPr>
              <a:t> </a:t>
            </a:r>
            <a:r>
              <a:rPr sz="1800" spc="80" dirty="0">
                <a:latin typeface="Times New Roman" panose="02020603050405020304" pitchFamily="18" charset="0"/>
                <a:cs typeface="Times New Roman" panose="02020603050405020304" pitchFamily="18" charset="0"/>
              </a:rPr>
              <a:t>STATEMENT</a:t>
            </a:r>
            <a:endParaRPr sz="1800" dirty="0">
              <a:latin typeface="Times New Roman" panose="02020603050405020304" pitchFamily="18" charset="0"/>
              <a:cs typeface="Times New Roman" panose="02020603050405020304" pitchFamily="18" charset="0"/>
            </a:endParaRPr>
          </a:p>
          <a:p>
            <a:pPr marL="430530" indent="-417830">
              <a:lnSpc>
                <a:spcPct val="100000"/>
              </a:lnSpc>
              <a:spcBef>
                <a:spcPts val="2020"/>
              </a:spcBef>
              <a:buFont typeface="Segoe UI Symbol"/>
              <a:buChar char="❑"/>
              <a:tabLst>
                <a:tab pos="430530" algn="l"/>
              </a:tabLst>
            </a:pPr>
            <a:r>
              <a:rPr sz="1800" dirty="0">
                <a:latin typeface="Times New Roman" panose="02020603050405020304" pitchFamily="18" charset="0"/>
                <a:cs typeface="Times New Roman" panose="02020603050405020304" pitchFamily="18" charset="0"/>
              </a:rPr>
              <a:t>EXISTING</a:t>
            </a:r>
            <a:r>
              <a:rPr sz="1800" spc="229" dirty="0">
                <a:latin typeface="Times New Roman" panose="02020603050405020304" pitchFamily="18" charset="0"/>
                <a:cs typeface="Times New Roman" panose="02020603050405020304" pitchFamily="18" charset="0"/>
              </a:rPr>
              <a:t> </a:t>
            </a:r>
            <a:r>
              <a:rPr sz="1800" spc="100" dirty="0">
                <a:latin typeface="Times New Roman" panose="02020603050405020304" pitchFamily="18" charset="0"/>
                <a:cs typeface="Times New Roman" panose="02020603050405020304" pitchFamily="18" charset="0"/>
              </a:rPr>
              <a:t>SYSTEM</a:t>
            </a:r>
            <a:endParaRPr sz="1800" dirty="0">
              <a:latin typeface="Times New Roman" panose="02020603050405020304" pitchFamily="18" charset="0"/>
              <a:cs typeface="Times New Roman" panose="02020603050405020304" pitchFamily="18" charset="0"/>
            </a:endParaRPr>
          </a:p>
          <a:p>
            <a:pPr marL="430530" indent="-417830">
              <a:lnSpc>
                <a:spcPct val="100000"/>
              </a:lnSpc>
              <a:spcBef>
                <a:spcPts val="2020"/>
              </a:spcBef>
              <a:buFont typeface="Segoe UI Symbol"/>
              <a:buChar char="❑"/>
              <a:tabLst>
                <a:tab pos="430530" algn="l"/>
              </a:tabLst>
            </a:pPr>
            <a:r>
              <a:rPr sz="1800" spc="60" dirty="0">
                <a:latin typeface="Times New Roman" panose="02020603050405020304" pitchFamily="18" charset="0"/>
                <a:cs typeface="Times New Roman" panose="02020603050405020304" pitchFamily="18" charset="0"/>
              </a:rPr>
              <a:t>PROPOSED</a:t>
            </a:r>
            <a:r>
              <a:rPr sz="1800" spc="-110" dirty="0">
                <a:latin typeface="Times New Roman" panose="02020603050405020304" pitchFamily="18" charset="0"/>
                <a:cs typeface="Times New Roman" panose="02020603050405020304" pitchFamily="18" charset="0"/>
              </a:rPr>
              <a:t> </a:t>
            </a:r>
            <a:r>
              <a:rPr sz="1800" spc="100" dirty="0">
                <a:latin typeface="Times New Roman" panose="02020603050405020304" pitchFamily="18" charset="0"/>
                <a:cs typeface="Times New Roman" panose="02020603050405020304" pitchFamily="18" charset="0"/>
              </a:rPr>
              <a:t>SYSTEM</a:t>
            </a:r>
            <a:endParaRPr lang="en-US" sz="1800" spc="100" dirty="0">
              <a:latin typeface="Times New Roman" panose="02020603050405020304" pitchFamily="18" charset="0"/>
              <a:cs typeface="Times New Roman" panose="02020603050405020304" pitchFamily="18" charset="0"/>
            </a:endParaRPr>
          </a:p>
          <a:p>
            <a:pPr marL="430530" indent="-417830">
              <a:lnSpc>
                <a:spcPct val="100000"/>
              </a:lnSpc>
              <a:spcBef>
                <a:spcPts val="2020"/>
              </a:spcBef>
              <a:buFont typeface="Segoe UI Symbol"/>
              <a:buChar char="❑"/>
              <a:tabLst>
                <a:tab pos="430530" algn="l"/>
              </a:tabLst>
            </a:pPr>
            <a:r>
              <a:rPr lang="en-IN" spc="100" dirty="0">
                <a:latin typeface="Times New Roman" panose="02020603050405020304" pitchFamily="18" charset="0"/>
                <a:cs typeface="Times New Roman" panose="02020603050405020304" pitchFamily="18" charset="0"/>
              </a:rPr>
              <a:t>BLOCK DIAGRAMS</a:t>
            </a:r>
            <a:endParaRPr sz="1800" dirty="0">
              <a:latin typeface="Times New Roman" panose="02020603050405020304" pitchFamily="18" charset="0"/>
              <a:cs typeface="Times New Roman" panose="02020603050405020304" pitchFamily="18" charset="0"/>
            </a:endParaRPr>
          </a:p>
          <a:p>
            <a:pPr marL="430530" indent="-417830">
              <a:lnSpc>
                <a:spcPct val="100000"/>
              </a:lnSpc>
              <a:spcBef>
                <a:spcPts val="2025"/>
              </a:spcBef>
              <a:buFont typeface="Segoe UI Symbol"/>
              <a:buChar char="❑"/>
              <a:tabLst>
                <a:tab pos="430530" algn="l"/>
              </a:tabLst>
            </a:pPr>
            <a:r>
              <a:rPr sz="1800" spc="85" dirty="0">
                <a:latin typeface="Times New Roman" panose="02020603050405020304" pitchFamily="18" charset="0"/>
                <a:cs typeface="Times New Roman" panose="02020603050405020304" pitchFamily="18" charset="0"/>
              </a:rPr>
              <a:t>SOFTWARE</a:t>
            </a:r>
            <a:r>
              <a:rPr sz="1800" spc="-114" dirty="0">
                <a:latin typeface="Times New Roman" panose="02020603050405020304" pitchFamily="18" charset="0"/>
                <a:cs typeface="Times New Roman" panose="02020603050405020304" pitchFamily="18" charset="0"/>
              </a:rPr>
              <a:t> </a:t>
            </a:r>
            <a:r>
              <a:rPr sz="1800" spc="70" dirty="0">
                <a:latin typeface="Times New Roman" panose="02020603050405020304" pitchFamily="18" charset="0"/>
                <a:cs typeface="Times New Roman" panose="02020603050405020304" pitchFamily="18" charset="0"/>
              </a:rPr>
              <a:t>REQUIREMENT</a:t>
            </a:r>
            <a:r>
              <a:rPr sz="1800" spc="-11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SPECIFICATIONS</a:t>
            </a:r>
            <a:endParaRPr lang="en-US" spc="-10" dirty="0">
              <a:latin typeface="Times New Roman" panose="02020603050405020304" pitchFamily="18" charset="0"/>
              <a:cs typeface="Times New Roman" panose="02020603050405020304" pitchFamily="18" charset="0"/>
            </a:endParaRPr>
          </a:p>
          <a:p>
            <a:pPr marL="430530" indent="-417830">
              <a:lnSpc>
                <a:spcPct val="100000"/>
              </a:lnSpc>
              <a:spcBef>
                <a:spcPts val="2025"/>
              </a:spcBef>
              <a:buFont typeface="Segoe UI Symbol"/>
              <a:buChar char="❑"/>
              <a:tabLst>
                <a:tab pos="430530" algn="l"/>
              </a:tabLst>
            </a:pPr>
            <a:r>
              <a:rPr lang="en-IN" sz="1800" spc="-10" dirty="0">
                <a:latin typeface="Times New Roman" panose="02020603050405020304" pitchFamily="18" charset="0"/>
                <a:cs typeface="Times New Roman" panose="02020603050405020304" pitchFamily="18" charset="0"/>
              </a:rPr>
              <a:t>MODEL DIAGRAM</a:t>
            </a:r>
            <a:endParaRPr sz="1800" dirty="0">
              <a:latin typeface="Times New Roman" panose="02020603050405020304" pitchFamily="18" charset="0"/>
              <a:cs typeface="Times New Roman" panose="02020603050405020304" pitchFamily="18" charset="0"/>
            </a:endParaRPr>
          </a:p>
          <a:p>
            <a:pPr marL="430530" indent="-417830">
              <a:lnSpc>
                <a:spcPct val="100000"/>
              </a:lnSpc>
              <a:spcBef>
                <a:spcPts val="2020"/>
              </a:spcBef>
              <a:buFont typeface="Segoe UI Symbol"/>
              <a:buChar char="❑"/>
              <a:tabLst>
                <a:tab pos="430530" algn="l"/>
              </a:tabLst>
            </a:pPr>
            <a:r>
              <a:rPr lang="en-US" spc="65" dirty="0">
                <a:latin typeface="Times New Roman" panose="02020603050405020304" pitchFamily="18" charset="0"/>
                <a:cs typeface="Times New Roman" panose="02020603050405020304" pitchFamily="18" charset="0"/>
              </a:rPr>
              <a:t>APPLICATIONS</a:t>
            </a:r>
          </a:p>
          <a:p>
            <a:pPr marL="430530" indent="-417830">
              <a:lnSpc>
                <a:spcPct val="100000"/>
              </a:lnSpc>
              <a:spcBef>
                <a:spcPts val="2020"/>
              </a:spcBef>
              <a:buFont typeface="Segoe UI Symbol"/>
              <a:buChar char="❑"/>
              <a:tabLst>
                <a:tab pos="430530" algn="l"/>
              </a:tabLst>
            </a:pPr>
            <a:r>
              <a:rPr lang="en-US" spc="65" dirty="0">
                <a:latin typeface="Times New Roman" panose="02020603050405020304" pitchFamily="18" charset="0"/>
                <a:cs typeface="Times New Roman" panose="02020603050405020304" pitchFamily="18" charset="0"/>
              </a:rPr>
              <a:t>BENEFITS</a:t>
            </a:r>
          </a:p>
        </p:txBody>
      </p:sp>
      <p:pic>
        <p:nvPicPr>
          <p:cNvPr id="3" name="object 3"/>
          <p:cNvPicPr/>
          <p:nvPr/>
        </p:nvPicPr>
        <p:blipFill>
          <a:blip r:embed="rId2" cstate="print"/>
          <a:stretch>
            <a:fillRect/>
          </a:stretch>
        </p:blipFill>
        <p:spPr>
          <a:xfrm>
            <a:off x="44245" y="76200"/>
            <a:ext cx="1991032" cy="579119"/>
          </a:xfrm>
          <a:prstGeom prst="rect">
            <a:avLst/>
          </a:prstGeom>
        </p:spPr>
      </p:pic>
      <p:sp>
        <p:nvSpPr>
          <p:cNvPr id="4" name="object 4"/>
          <p:cNvSpPr txBox="1">
            <a:spLocks noGrp="1"/>
          </p:cNvSpPr>
          <p:nvPr>
            <p:ph type="title"/>
          </p:nvPr>
        </p:nvSpPr>
        <p:spPr>
          <a:prstGeom prst="rect">
            <a:avLst/>
          </a:prstGeom>
        </p:spPr>
        <p:txBody>
          <a:bodyPr vert="horz" wrap="square" lIns="0" tIns="100710" rIns="0" bIns="0" rtlCol="0">
            <a:spAutoFit/>
          </a:bodyPr>
          <a:lstStyle/>
          <a:p>
            <a:pPr marL="2199640">
              <a:lnSpc>
                <a:spcPct val="100000"/>
              </a:lnSpc>
              <a:spcBef>
                <a:spcPts val="100"/>
              </a:spcBef>
            </a:pPr>
            <a:r>
              <a:rPr sz="3200" spc="-10" dirty="0">
                <a:solidFill>
                  <a:srgbClr val="000000"/>
                </a:solidFill>
                <a:latin typeface="Times New Roman"/>
                <a:cs typeface="Times New Roman"/>
              </a:rPr>
              <a:t>CONTENTS</a:t>
            </a:r>
            <a:endParaRPr sz="320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100"/>
              </a:lnSpc>
            </a:pPr>
            <a:fld id="{81D60167-4931-47E6-BA6A-407CBD079E47}" type="slidenum">
              <a:rPr spc="-25" dirty="0"/>
              <a:t>2</a:t>
            </a:fld>
            <a:endParaRPr spc="-25" dirty="0"/>
          </a:p>
        </p:txBody>
      </p:sp>
      <p:sp>
        <p:nvSpPr>
          <p:cNvPr id="7" name="object 7"/>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pic>
        <p:nvPicPr>
          <p:cNvPr id="8" name="Picture 7">
            <a:extLst>
              <a:ext uri="{FF2B5EF4-FFF2-40B4-BE49-F238E27FC236}">
                <a16:creationId xmlns:a16="http://schemas.microsoft.com/office/drawing/2014/main" id="{BAAA14E1-261C-6FAF-19AF-E3D9922A0B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7607" y="-5993"/>
            <a:ext cx="1159544" cy="11686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7142" y="2580640"/>
            <a:ext cx="4069715" cy="848360"/>
          </a:xfrm>
          <a:prstGeom prst="rect">
            <a:avLst/>
          </a:prstGeom>
        </p:spPr>
        <p:txBody>
          <a:bodyPr vert="horz" wrap="square" lIns="0" tIns="12700" rIns="0" bIns="0" rtlCol="0">
            <a:spAutoFit/>
          </a:bodyPr>
          <a:lstStyle/>
          <a:p>
            <a:pPr marL="12700">
              <a:lnSpc>
                <a:spcPct val="100000"/>
              </a:lnSpc>
              <a:spcBef>
                <a:spcPts val="100"/>
              </a:spcBef>
            </a:pPr>
            <a:r>
              <a:rPr sz="5400" b="0" dirty="0">
                <a:latin typeface="Verdana"/>
                <a:cs typeface="Verdana"/>
              </a:rPr>
              <a:t>THANK</a:t>
            </a:r>
            <a:r>
              <a:rPr sz="5400" b="0" spc="-440" dirty="0">
                <a:latin typeface="Verdana"/>
                <a:cs typeface="Verdana"/>
              </a:rPr>
              <a:t> </a:t>
            </a:r>
            <a:r>
              <a:rPr sz="5400" b="0" spc="-25" dirty="0">
                <a:latin typeface="Verdana"/>
                <a:cs typeface="Verdana"/>
              </a:rPr>
              <a:t>YOU</a:t>
            </a:r>
            <a:endParaRPr sz="5400" dirty="0">
              <a:latin typeface="Verdana"/>
              <a:cs typeface="Verdana"/>
            </a:endParaRPr>
          </a:p>
        </p:txBody>
      </p:sp>
      <p:sp>
        <p:nvSpPr>
          <p:cNvPr id="3" name="object 3"/>
          <p:cNvSpPr txBox="1">
            <a:spLocks noGrp="1"/>
          </p:cNvSpPr>
          <p:nvPr>
            <p:ph type="sldNum" sz="quarter" idx="7"/>
          </p:nvPr>
        </p:nvSpPr>
        <p:spPr>
          <a:xfrm>
            <a:off x="8175765" y="6577641"/>
            <a:ext cx="198754" cy="141321"/>
          </a:xfrm>
          <a:prstGeom prst="rect">
            <a:avLst/>
          </a:prstGeom>
        </p:spPr>
        <p:txBody>
          <a:bodyPr vert="horz" wrap="square" lIns="0" tIns="0" rIns="0" bIns="0" rtlCol="0">
            <a:spAutoFit/>
          </a:bodyPr>
          <a:lstStyle/>
          <a:p>
            <a:pPr marL="12700">
              <a:lnSpc>
                <a:spcPts val="1100"/>
              </a:lnSpc>
            </a:pPr>
            <a:r>
              <a:rPr lang="en-US" spc="-25" dirty="0"/>
              <a:t>20</a:t>
            </a:r>
            <a:endParaRPr spc="-25" dirty="0"/>
          </a:p>
        </p:txBody>
      </p:sp>
      <p:sp>
        <p:nvSpPr>
          <p:cNvPr id="5" name="object 5"/>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pic>
        <p:nvPicPr>
          <p:cNvPr id="6" name="object 4">
            <a:extLst>
              <a:ext uri="{FF2B5EF4-FFF2-40B4-BE49-F238E27FC236}">
                <a16:creationId xmlns:a16="http://schemas.microsoft.com/office/drawing/2014/main" id="{B371C97B-5BFE-5F9C-98EF-F2431965161F}"/>
              </a:ext>
            </a:extLst>
          </p:cNvPr>
          <p:cNvPicPr/>
          <p:nvPr/>
        </p:nvPicPr>
        <p:blipFill>
          <a:blip r:embed="rId2" cstate="print"/>
          <a:stretch>
            <a:fillRect/>
          </a:stretch>
        </p:blipFill>
        <p:spPr>
          <a:xfrm>
            <a:off x="39329" y="69820"/>
            <a:ext cx="1769806" cy="530629"/>
          </a:xfrm>
          <a:prstGeom prst="rect">
            <a:avLst/>
          </a:prstGeom>
        </p:spPr>
      </p:pic>
      <p:pic>
        <p:nvPicPr>
          <p:cNvPr id="7" name="Picture 6">
            <a:extLst>
              <a:ext uri="{FF2B5EF4-FFF2-40B4-BE49-F238E27FC236}">
                <a16:creationId xmlns:a16="http://schemas.microsoft.com/office/drawing/2014/main" id="{F5C3682F-118F-9C6D-12B6-C5B6FC5C27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5765" y="19742"/>
            <a:ext cx="860771" cy="86755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2606" y="76200"/>
            <a:ext cx="1917290" cy="579119"/>
          </a:xfrm>
          <a:prstGeom prst="rect">
            <a:avLst/>
          </a:prstGeom>
        </p:spPr>
      </p:pic>
      <p:sp>
        <p:nvSpPr>
          <p:cNvPr id="4" name="object 4"/>
          <p:cNvSpPr txBox="1">
            <a:spLocks noGrp="1"/>
          </p:cNvSpPr>
          <p:nvPr>
            <p:ph type="title"/>
          </p:nvPr>
        </p:nvSpPr>
        <p:spPr>
          <a:prstGeom prst="rect">
            <a:avLst/>
          </a:prstGeom>
        </p:spPr>
        <p:txBody>
          <a:bodyPr vert="horz" wrap="square" lIns="0" tIns="12700" rIns="0" bIns="0" rtlCol="0">
            <a:spAutoFit/>
          </a:bodyPr>
          <a:lstStyle/>
          <a:p>
            <a:pPr marL="1615440">
              <a:lnSpc>
                <a:spcPct val="100000"/>
              </a:lnSpc>
              <a:spcBef>
                <a:spcPts val="100"/>
              </a:spcBef>
            </a:pPr>
            <a:r>
              <a:rPr sz="3200" spc="-10" dirty="0">
                <a:solidFill>
                  <a:srgbClr val="000000"/>
                </a:solidFill>
                <a:latin typeface="Times New Roman"/>
                <a:cs typeface="Times New Roman"/>
              </a:rPr>
              <a:t>INTRODUCTION</a:t>
            </a:r>
            <a:endParaRPr sz="32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100"/>
              </a:lnSpc>
            </a:pPr>
            <a:fld id="{81D60167-4931-47E6-BA6A-407CBD079E47}" type="slidenum">
              <a:rPr spc="-25" dirty="0"/>
              <a:t>3</a:t>
            </a:fld>
            <a:endParaRPr spc="-25" dirty="0"/>
          </a:p>
        </p:txBody>
      </p:sp>
      <p:sp>
        <p:nvSpPr>
          <p:cNvPr id="7" name="object 7"/>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10" name="TextBox 9">
            <a:extLst>
              <a:ext uri="{FF2B5EF4-FFF2-40B4-BE49-F238E27FC236}">
                <a16:creationId xmlns:a16="http://schemas.microsoft.com/office/drawing/2014/main" id="{28C2E219-8729-AA71-3DB1-EF6565A760E6}"/>
              </a:ext>
            </a:extLst>
          </p:cNvPr>
          <p:cNvSpPr txBox="1"/>
          <p:nvPr/>
        </p:nvSpPr>
        <p:spPr>
          <a:xfrm>
            <a:off x="457200" y="1310265"/>
            <a:ext cx="4866387" cy="3742050"/>
          </a:xfrm>
          <a:prstGeom prst="rect">
            <a:avLst/>
          </a:prstGeom>
          <a:noFill/>
        </p:spPr>
        <p:txBody>
          <a:bodyPr wrap="square">
            <a:spAutoFit/>
          </a:bodyPr>
          <a:lstStyle/>
          <a:p>
            <a:pPr marL="403225" indent="-390525" algn="just">
              <a:lnSpc>
                <a:spcPct val="100000"/>
              </a:lnSpc>
              <a:spcBef>
                <a:spcPts val="1105"/>
              </a:spcBef>
              <a:buFont typeface="Wingdings"/>
              <a:buChar char=""/>
              <a:tabLst>
                <a:tab pos="402590" algn="l"/>
                <a:tab pos="403225" algn="l"/>
              </a:tabLst>
            </a:pPr>
            <a:r>
              <a:rPr lang="en-US" sz="1900" dirty="0"/>
              <a:t>Biometric Fingerprint Payment Systems are secure and innovative payment methods that use fingerprint recognition combined with a 5-digit PIN code to authenticate and authorize financial transactions.</a:t>
            </a:r>
          </a:p>
          <a:p>
            <a:pPr marL="403225" indent="-390525" algn="just">
              <a:lnSpc>
                <a:spcPct val="100000"/>
              </a:lnSpc>
              <a:spcBef>
                <a:spcPts val="1105"/>
              </a:spcBef>
              <a:buFont typeface="Wingdings"/>
              <a:buChar char=""/>
              <a:tabLst>
                <a:tab pos="402590" algn="l"/>
                <a:tab pos="403225" algn="l"/>
              </a:tabLst>
            </a:pPr>
            <a:r>
              <a:rPr lang="en-US" sz="1900" dirty="0"/>
              <a:t>This system captures the user’s fingerprint using specialized sensors and verifies it against stored biometric data, while simultaneously prompting the user to enter a personal 5-digit PIN to complete the transaction.</a:t>
            </a:r>
          </a:p>
        </p:txBody>
      </p:sp>
      <p:pic>
        <p:nvPicPr>
          <p:cNvPr id="8" name="Picture 7">
            <a:extLst>
              <a:ext uri="{FF2B5EF4-FFF2-40B4-BE49-F238E27FC236}">
                <a16:creationId xmlns:a16="http://schemas.microsoft.com/office/drawing/2014/main" id="{784C5AC0-F53E-1C95-5D47-5DBD371CB0C4}"/>
              </a:ext>
            </a:extLst>
          </p:cNvPr>
          <p:cNvPicPr>
            <a:picLocks noChangeAspect="1"/>
          </p:cNvPicPr>
          <p:nvPr/>
        </p:nvPicPr>
        <p:blipFill>
          <a:blip r:embed="rId3"/>
          <a:stretch>
            <a:fillRect/>
          </a:stretch>
        </p:blipFill>
        <p:spPr>
          <a:xfrm>
            <a:off x="5502941" y="1066800"/>
            <a:ext cx="3183859" cy="4775789"/>
          </a:xfrm>
          <a:prstGeom prst="rect">
            <a:avLst/>
          </a:prstGeom>
        </p:spPr>
      </p:pic>
      <p:pic>
        <p:nvPicPr>
          <p:cNvPr id="9" name="Picture 8">
            <a:extLst>
              <a:ext uri="{FF2B5EF4-FFF2-40B4-BE49-F238E27FC236}">
                <a16:creationId xmlns:a16="http://schemas.microsoft.com/office/drawing/2014/main" id="{7CD8EDAD-1173-779D-ECD9-E34394E136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5766" y="0"/>
            <a:ext cx="909858" cy="9170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4DC5B-A07C-C08B-3482-66E5B26EC738}"/>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4F279395-C349-ED84-B32A-60E5B06D945A}"/>
              </a:ext>
            </a:extLst>
          </p:cNvPr>
          <p:cNvPicPr/>
          <p:nvPr/>
        </p:nvPicPr>
        <p:blipFill>
          <a:blip r:embed="rId2" cstate="print"/>
          <a:stretch>
            <a:fillRect/>
          </a:stretch>
        </p:blipFill>
        <p:spPr>
          <a:xfrm>
            <a:off x="42606" y="76200"/>
            <a:ext cx="1917290" cy="579119"/>
          </a:xfrm>
          <a:prstGeom prst="rect">
            <a:avLst/>
          </a:prstGeom>
        </p:spPr>
      </p:pic>
      <p:sp>
        <p:nvSpPr>
          <p:cNvPr id="5" name="object 5">
            <a:extLst>
              <a:ext uri="{FF2B5EF4-FFF2-40B4-BE49-F238E27FC236}">
                <a16:creationId xmlns:a16="http://schemas.microsoft.com/office/drawing/2014/main" id="{AEF5BE54-8C25-7E10-005D-CBC3A2B09D2F}"/>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100"/>
              </a:lnSpc>
            </a:pPr>
            <a:fld id="{81D60167-4931-47E6-BA6A-407CBD079E47}" type="slidenum">
              <a:rPr spc="-25" dirty="0"/>
              <a:t>4</a:t>
            </a:fld>
            <a:endParaRPr spc="-25" dirty="0"/>
          </a:p>
        </p:txBody>
      </p:sp>
      <p:sp>
        <p:nvSpPr>
          <p:cNvPr id="7" name="object 7">
            <a:extLst>
              <a:ext uri="{FF2B5EF4-FFF2-40B4-BE49-F238E27FC236}">
                <a16:creationId xmlns:a16="http://schemas.microsoft.com/office/drawing/2014/main" id="{51A9FCF5-155E-5371-BE51-45A3C18F4D72}"/>
              </a:ext>
            </a:extLst>
          </p:cNvPr>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10" name="TextBox 9">
            <a:extLst>
              <a:ext uri="{FF2B5EF4-FFF2-40B4-BE49-F238E27FC236}">
                <a16:creationId xmlns:a16="http://schemas.microsoft.com/office/drawing/2014/main" id="{F9D64DF7-B7EA-8021-CC39-7D0560B44A25}"/>
              </a:ext>
            </a:extLst>
          </p:cNvPr>
          <p:cNvSpPr txBox="1"/>
          <p:nvPr/>
        </p:nvSpPr>
        <p:spPr>
          <a:xfrm>
            <a:off x="467613" y="892790"/>
            <a:ext cx="4866387" cy="4034438"/>
          </a:xfrm>
          <a:prstGeom prst="rect">
            <a:avLst/>
          </a:prstGeom>
          <a:noFill/>
        </p:spPr>
        <p:txBody>
          <a:bodyPr wrap="square">
            <a:spAutoFit/>
          </a:bodyPr>
          <a:lstStyle/>
          <a:p>
            <a:pPr marL="403225" indent="-390525" algn="just">
              <a:lnSpc>
                <a:spcPct val="100000"/>
              </a:lnSpc>
              <a:spcBef>
                <a:spcPts val="1105"/>
              </a:spcBef>
              <a:buFont typeface="Wingdings"/>
              <a:buChar char=""/>
              <a:tabLst>
                <a:tab pos="402590" algn="l"/>
                <a:tab pos="403225" algn="l"/>
              </a:tabLst>
            </a:pPr>
            <a:r>
              <a:rPr lang="en-US" sz="1900" dirty="0"/>
              <a:t>The combination of biometric verification and PIN authentication reduces the risks of unauthorized access due to stolen cards, fingerprint spoofing, or PIN guessing alone, thus offering an extra layer of protection.</a:t>
            </a:r>
          </a:p>
          <a:p>
            <a:pPr marL="403225" indent="-390525" algn="just">
              <a:lnSpc>
                <a:spcPct val="100000"/>
              </a:lnSpc>
              <a:spcBef>
                <a:spcPts val="1105"/>
              </a:spcBef>
              <a:buFont typeface="Wingdings"/>
              <a:buChar char=""/>
              <a:tabLst>
                <a:tab pos="402590" algn="l"/>
                <a:tab pos="403225" algn="l"/>
              </a:tabLst>
            </a:pPr>
            <a:r>
              <a:rPr lang="en-US" sz="1900" dirty="0"/>
              <a:t>As technology advances, the integration of biometric fingerprint recognition with PIN codes is expected to become a standard for secure digital payments, enhancing trust and safety across various payment platforms worldwide.</a:t>
            </a:r>
          </a:p>
        </p:txBody>
      </p:sp>
      <p:pic>
        <p:nvPicPr>
          <p:cNvPr id="8" name="Picture 7">
            <a:extLst>
              <a:ext uri="{FF2B5EF4-FFF2-40B4-BE49-F238E27FC236}">
                <a16:creationId xmlns:a16="http://schemas.microsoft.com/office/drawing/2014/main" id="{CAA27C2D-7BE3-AA51-8C19-8AFD2A389FC6}"/>
              </a:ext>
            </a:extLst>
          </p:cNvPr>
          <p:cNvPicPr>
            <a:picLocks noChangeAspect="1"/>
          </p:cNvPicPr>
          <p:nvPr/>
        </p:nvPicPr>
        <p:blipFill>
          <a:blip r:embed="rId3"/>
          <a:stretch>
            <a:fillRect/>
          </a:stretch>
        </p:blipFill>
        <p:spPr>
          <a:xfrm>
            <a:off x="5369103" y="1051540"/>
            <a:ext cx="3418587" cy="4358660"/>
          </a:xfrm>
          <a:prstGeom prst="rect">
            <a:avLst/>
          </a:prstGeom>
        </p:spPr>
      </p:pic>
      <p:pic>
        <p:nvPicPr>
          <p:cNvPr id="9" name="Picture 8">
            <a:extLst>
              <a:ext uri="{FF2B5EF4-FFF2-40B4-BE49-F238E27FC236}">
                <a16:creationId xmlns:a16="http://schemas.microsoft.com/office/drawing/2014/main" id="{BF262863-763D-31B7-8193-BAD3929F11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4100" y="14103"/>
            <a:ext cx="871814" cy="878687"/>
          </a:xfrm>
          <a:prstGeom prst="rect">
            <a:avLst/>
          </a:prstGeom>
        </p:spPr>
      </p:pic>
    </p:spTree>
    <p:extLst>
      <p:ext uri="{BB962C8B-B14F-4D97-AF65-F5344CB8AC3E}">
        <p14:creationId xmlns:p14="http://schemas.microsoft.com/office/powerpoint/2010/main" val="3954488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DD5C4-CC0A-E655-457A-DC312CA225F9}"/>
              </a:ext>
            </a:extLst>
          </p:cNvPr>
          <p:cNvSpPr>
            <a:spLocks noGrp="1"/>
          </p:cNvSpPr>
          <p:nvPr>
            <p:ph type="title"/>
          </p:nvPr>
        </p:nvSpPr>
        <p:spPr>
          <a:xfrm>
            <a:off x="239013" y="834836"/>
            <a:ext cx="8665973" cy="1046440"/>
          </a:xfrm>
        </p:spPr>
        <p:txBody>
          <a:bodyPr/>
          <a:lstStyle/>
          <a:p>
            <a:r>
              <a:rPr lang="en-IN" sz="3200" dirty="0"/>
              <a:t>Objectives of Work </a:t>
            </a:r>
            <a:br>
              <a:rPr lang="en-IN" b="1" dirty="0"/>
            </a:br>
            <a:endParaRPr lang="en-US" dirty="0"/>
          </a:p>
        </p:txBody>
      </p:sp>
      <p:sp>
        <p:nvSpPr>
          <p:cNvPr id="3" name="Text Placeholder 2">
            <a:extLst>
              <a:ext uri="{FF2B5EF4-FFF2-40B4-BE49-F238E27FC236}">
                <a16:creationId xmlns:a16="http://schemas.microsoft.com/office/drawing/2014/main" id="{1ED80D7F-C5A4-6014-9DD0-07687ED55F5A}"/>
              </a:ext>
            </a:extLst>
          </p:cNvPr>
          <p:cNvSpPr>
            <a:spLocks noGrp="1"/>
          </p:cNvSpPr>
          <p:nvPr>
            <p:ph type="body" idx="1"/>
          </p:nvPr>
        </p:nvSpPr>
        <p:spPr>
          <a:xfrm>
            <a:off x="7231" y="1358056"/>
            <a:ext cx="6398908" cy="3877985"/>
          </a:xfrm>
        </p:spPr>
        <p:txBody>
          <a:bodyPr/>
          <a:lstStyle/>
          <a:p>
            <a:r>
              <a:rPr lang="en-IN" sz="2400" b="0" dirty="0"/>
              <a:t>    </a:t>
            </a:r>
            <a:r>
              <a:rPr lang="en-IN" sz="2400" dirty="0">
                <a:latin typeface="Times New Roman" panose="02020603050405020304" pitchFamily="18" charset="0"/>
                <a:cs typeface="Times New Roman" panose="02020603050405020304" pitchFamily="18" charset="0"/>
              </a:rPr>
              <a:t>Why This Project?</a:t>
            </a:r>
            <a:endParaRPr lang="en-IN" sz="2400" dirty="0"/>
          </a:p>
          <a:p>
            <a:pPr marL="742950" lvl="1" indent="-285750">
              <a:buFont typeface="Wingdings" panose="05000000000000000000" pitchFamily="2" charset="2"/>
              <a:buChar char="§"/>
            </a:pPr>
            <a:r>
              <a:rPr lang="en-US" sz="1900" b="0" dirty="0"/>
              <a:t>Develop a secure &amp; efficient payment system using fingerprint authentication + PIN</a:t>
            </a:r>
          </a:p>
          <a:p>
            <a:pPr marL="742950" lvl="1" indent="-285750">
              <a:buFont typeface="Wingdings" panose="05000000000000000000" pitchFamily="2" charset="2"/>
              <a:buChar char="§"/>
            </a:pPr>
            <a:r>
              <a:rPr lang="en-US" sz="1900" b="0" dirty="0"/>
              <a:t>Implement multi-factor authentication to enhance security &amp; prevent unauthorized access</a:t>
            </a:r>
          </a:p>
          <a:p>
            <a:pPr marL="742950" lvl="1" indent="-285750">
              <a:buFont typeface="Wingdings" panose="05000000000000000000" pitchFamily="2" charset="2"/>
              <a:buChar char="§"/>
            </a:pPr>
            <a:r>
              <a:rPr lang="en-US" sz="1900" b="0" dirty="0"/>
              <a:t>Ensure encrypted storage &amp; transmission of biometric/payment data to protect user privacy</a:t>
            </a:r>
          </a:p>
          <a:p>
            <a:pPr marL="742950" lvl="1" indent="-285750">
              <a:buFont typeface="Wingdings" panose="05000000000000000000" pitchFamily="2" charset="2"/>
              <a:buChar char="§"/>
            </a:pPr>
            <a:r>
              <a:rPr lang="en-US" sz="1900" b="0" dirty="0"/>
              <a:t>Integrate with payment gateways for seamless real-time transactions across platforms</a:t>
            </a:r>
          </a:p>
          <a:p>
            <a:pPr marL="742950" lvl="1" indent="-285750">
              <a:buFont typeface="Wingdings" panose="05000000000000000000" pitchFamily="2" charset="2"/>
              <a:buChar char="§"/>
            </a:pPr>
            <a:r>
              <a:rPr lang="en-US" sz="1900" b="0" dirty="0"/>
              <a:t>Design a user-friendly &amp; accessible interface for diverse users</a:t>
            </a:r>
          </a:p>
          <a:p>
            <a:pPr marL="742950" lvl="1" indent="-285750">
              <a:buFont typeface="Wingdings" panose="05000000000000000000" pitchFamily="2" charset="2"/>
              <a:buChar char="§"/>
            </a:pPr>
            <a:r>
              <a:rPr lang="en-US" sz="1900" b="0" dirty="0"/>
              <a:t>Advance biometric + PIN-based authentication to foster trust &amp; adoption in digital payments</a:t>
            </a:r>
            <a:endParaRPr lang="en-US" sz="1900" b="0" dirty="0">
              <a:latin typeface="Times New Roman" panose="02020603050405020304" pitchFamily="18" charset="0"/>
              <a:cs typeface="Times New Roman" panose="02020603050405020304" pitchFamily="18" charset="0"/>
            </a:endParaRPr>
          </a:p>
        </p:txBody>
      </p:sp>
      <p:pic>
        <p:nvPicPr>
          <p:cNvPr id="4" name="object 11">
            <a:extLst>
              <a:ext uri="{FF2B5EF4-FFF2-40B4-BE49-F238E27FC236}">
                <a16:creationId xmlns:a16="http://schemas.microsoft.com/office/drawing/2014/main" id="{1AAA482E-4BD4-353F-9D0F-05A9EB4E16CD}"/>
              </a:ext>
            </a:extLst>
          </p:cNvPr>
          <p:cNvPicPr/>
          <p:nvPr/>
        </p:nvPicPr>
        <p:blipFill>
          <a:blip r:embed="rId2" cstate="print"/>
          <a:stretch>
            <a:fillRect/>
          </a:stretch>
        </p:blipFill>
        <p:spPr>
          <a:xfrm>
            <a:off x="34412" y="69010"/>
            <a:ext cx="1548580" cy="524472"/>
          </a:xfrm>
          <a:prstGeom prst="rect">
            <a:avLst/>
          </a:prstGeom>
        </p:spPr>
      </p:pic>
      <p:sp>
        <p:nvSpPr>
          <p:cNvPr id="6" name="Footer Placeholder 5">
            <a:extLst>
              <a:ext uri="{FF2B5EF4-FFF2-40B4-BE49-F238E27FC236}">
                <a16:creationId xmlns:a16="http://schemas.microsoft.com/office/drawing/2014/main" id="{B72B658B-3A5F-07C8-C4B0-9EF5CD6EC6B5}"/>
              </a:ext>
            </a:extLst>
          </p:cNvPr>
          <p:cNvSpPr>
            <a:spLocks noGrp="1"/>
          </p:cNvSpPr>
          <p:nvPr>
            <p:ph type="ftr" sz="quarter" idx="5"/>
          </p:nvPr>
        </p:nvSpPr>
        <p:spPr>
          <a:xfrm>
            <a:off x="4155138" y="6585071"/>
            <a:ext cx="835660" cy="128240"/>
          </a:xfrm>
        </p:spPr>
        <p:txBody>
          <a:bodyPr/>
          <a:lstStyle/>
          <a:p>
            <a:pPr marL="12700">
              <a:lnSpc>
                <a:spcPts val="955"/>
              </a:lnSpc>
            </a:pPr>
            <a:r>
              <a:rPr lang="en-IN" spc="-20" dirty="0"/>
              <a:t>DEPT.OF</a:t>
            </a:r>
            <a:r>
              <a:rPr lang="en-IN" spc="-10" dirty="0"/>
              <a:t> I</a:t>
            </a:r>
            <a:r>
              <a:rPr lang="en-IN" dirty="0"/>
              <a:t>SE,</a:t>
            </a:r>
            <a:r>
              <a:rPr lang="en-IN" spc="-10" dirty="0"/>
              <a:t> </a:t>
            </a:r>
            <a:r>
              <a:rPr lang="en-IN" spc="-25" dirty="0"/>
              <a:t>CEC</a:t>
            </a:r>
          </a:p>
        </p:txBody>
      </p:sp>
      <p:sp>
        <p:nvSpPr>
          <p:cNvPr id="7" name="Slide Number Placeholder 6">
            <a:extLst>
              <a:ext uri="{FF2B5EF4-FFF2-40B4-BE49-F238E27FC236}">
                <a16:creationId xmlns:a16="http://schemas.microsoft.com/office/drawing/2014/main" id="{D87338F2-1A90-537F-0B9A-6AF82E788FA0}"/>
              </a:ext>
            </a:extLst>
          </p:cNvPr>
          <p:cNvSpPr>
            <a:spLocks noGrp="1"/>
          </p:cNvSpPr>
          <p:nvPr>
            <p:ph type="sldNum" sz="quarter" idx="7"/>
          </p:nvPr>
        </p:nvSpPr>
        <p:spPr/>
        <p:txBody>
          <a:bodyPr/>
          <a:lstStyle/>
          <a:p>
            <a:pPr marL="12700">
              <a:lnSpc>
                <a:spcPts val="1100"/>
              </a:lnSpc>
            </a:pPr>
            <a:fld id="{81D60167-4931-47E6-BA6A-407CBD079E47}" type="slidenum">
              <a:rPr lang="en-IN" spc="-25" smtClean="0"/>
              <a:t>5</a:t>
            </a:fld>
            <a:endParaRPr lang="en-IN" spc="-25" dirty="0"/>
          </a:p>
        </p:txBody>
      </p:sp>
      <p:pic>
        <p:nvPicPr>
          <p:cNvPr id="8" name="Picture 7">
            <a:extLst>
              <a:ext uri="{FF2B5EF4-FFF2-40B4-BE49-F238E27FC236}">
                <a16:creationId xmlns:a16="http://schemas.microsoft.com/office/drawing/2014/main" id="{E1FB6A5F-14D0-FB16-7CF0-1D728BE50C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998" y="0"/>
            <a:ext cx="860771" cy="867557"/>
          </a:xfrm>
          <a:prstGeom prst="rect">
            <a:avLst/>
          </a:prstGeom>
        </p:spPr>
      </p:pic>
      <p:pic>
        <p:nvPicPr>
          <p:cNvPr id="11268" name="Picture 4" descr="objective of biometric payment system with 5 digit pin">
            <a:extLst>
              <a:ext uri="{FF2B5EF4-FFF2-40B4-BE49-F238E27FC236}">
                <a16:creationId xmlns:a16="http://schemas.microsoft.com/office/drawing/2014/main" id="{EF077EE5-1F56-D753-E66A-515EA01AA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8081" y="1295400"/>
            <a:ext cx="2758688" cy="4873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458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216789"/>
            <a:ext cx="6096001" cy="970721"/>
          </a:xfrm>
          <a:prstGeom prst="rect">
            <a:avLst/>
          </a:prstGeom>
        </p:spPr>
        <p:txBody>
          <a:bodyPr vert="horz" wrap="square" lIns="0" tIns="470341" rIns="0" bIns="0" rtlCol="0">
            <a:spAutoFit/>
          </a:bodyPr>
          <a:lstStyle/>
          <a:p>
            <a:pPr marL="1110615">
              <a:lnSpc>
                <a:spcPct val="100000"/>
              </a:lnSpc>
              <a:spcBef>
                <a:spcPts val="100"/>
              </a:spcBef>
            </a:pPr>
            <a:r>
              <a:rPr sz="3200" dirty="0">
                <a:latin typeface="Times New Roman"/>
                <a:cs typeface="Times New Roman"/>
              </a:rPr>
              <a:t>PROBLEM</a:t>
            </a:r>
            <a:r>
              <a:rPr sz="3200" spc="-200" dirty="0">
                <a:latin typeface="Times New Roman"/>
                <a:cs typeface="Times New Roman"/>
              </a:rPr>
              <a:t> </a:t>
            </a:r>
            <a:r>
              <a:rPr sz="3200" spc="-40" dirty="0">
                <a:latin typeface="Times New Roman"/>
                <a:cs typeface="Times New Roman"/>
              </a:rPr>
              <a:t>STATEMENT</a:t>
            </a:r>
            <a:endParaRPr sz="3200" dirty="0">
              <a:latin typeface="Times New Roman"/>
              <a:cs typeface="Times New Roman"/>
            </a:endParaRPr>
          </a:p>
        </p:txBody>
      </p:sp>
      <p:pic>
        <p:nvPicPr>
          <p:cNvPr id="3" name="object 3"/>
          <p:cNvPicPr/>
          <p:nvPr/>
        </p:nvPicPr>
        <p:blipFill>
          <a:blip r:embed="rId2" cstate="print"/>
          <a:stretch>
            <a:fillRect/>
          </a:stretch>
        </p:blipFill>
        <p:spPr>
          <a:xfrm>
            <a:off x="40967" y="67734"/>
            <a:ext cx="1843548" cy="514772"/>
          </a:xfrm>
          <a:prstGeom prst="rect">
            <a:avLst/>
          </a:prstGeom>
        </p:spPr>
      </p:pic>
      <p:sp>
        <p:nvSpPr>
          <p:cNvPr id="4" name="object 4"/>
          <p:cNvSpPr txBox="1">
            <a:spLocks noGrp="1"/>
          </p:cNvSpPr>
          <p:nvPr>
            <p:ph type="sldNum" sz="quarter" idx="7"/>
          </p:nvPr>
        </p:nvSpPr>
        <p:spPr>
          <a:xfrm>
            <a:off x="8175765" y="6577641"/>
            <a:ext cx="198754" cy="141321"/>
          </a:xfrm>
          <a:prstGeom prst="rect">
            <a:avLst/>
          </a:prstGeom>
        </p:spPr>
        <p:txBody>
          <a:bodyPr vert="horz" wrap="square" lIns="0" tIns="0" rIns="0" bIns="0" rtlCol="0">
            <a:spAutoFit/>
          </a:bodyPr>
          <a:lstStyle/>
          <a:p>
            <a:pPr marL="12700">
              <a:lnSpc>
                <a:spcPts val="1100"/>
              </a:lnSpc>
            </a:pPr>
            <a:r>
              <a:rPr lang="en-US" spc="-25" dirty="0"/>
              <a:t>6</a:t>
            </a:r>
          </a:p>
        </p:txBody>
      </p:sp>
      <p:sp>
        <p:nvSpPr>
          <p:cNvPr id="6" name="object 6"/>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8" name="TextBox 7">
            <a:extLst>
              <a:ext uri="{FF2B5EF4-FFF2-40B4-BE49-F238E27FC236}">
                <a16:creationId xmlns:a16="http://schemas.microsoft.com/office/drawing/2014/main" id="{1EB2307D-0CE4-1C2F-4C0A-4E6E10409CE8}"/>
              </a:ext>
            </a:extLst>
          </p:cNvPr>
          <p:cNvSpPr txBox="1"/>
          <p:nvPr/>
        </p:nvSpPr>
        <p:spPr>
          <a:xfrm>
            <a:off x="325284" y="1388460"/>
            <a:ext cx="5342820" cy="4955203"/>
          </a:xfrm>
          <a:prstGeom prst="rect">
            <a:avLst/>
          </a:prstGeom>
          <a:noFill/>
        </p:spPr>
        <p:txBody>
          <a:bodyPr wrap="square">
            <a:spAutoFit/>
          </a:bodyPr>
          <a:lstStyle/>
          <a:p>
            <a:pPr>
              <a:buNone/>
            </a:pPr>
            <a:r>
              <a:rPr lang="en-US" sz="1700" dirty="0"/>
              <a:t>Traditional payment methods relying solely on PIN codes or physical cards are vulnerable to fraud, theft, and unauthorized access. Single-factor authentication, such as card swiping or PIN entry alone, poses security risks due to stolen credentials, card cloning, and PIN guessing attacks. This Payment method relies on the Faster Payment Techniques</a:t>
            </a:r>
          </a:p>
          <a:p>
            <a:pPr>
              <a:buNone/>
            </a:pPr>
            <a:endParaRPr lang="en-US" dirty="0"/>
          </a:p>
          <a:p>
            <a:r>
              <a:rPr lang="en-US" sz="1700" dirty="0"/>
              <a:t>To address these concerns, this project aims to implement a biometric fingerprint payment system that integrates multi-factor authentication, requiring both fingerprint verification and a 5-digit PIN for transaction authorization. The challenge lies in ensuring high accuracy, secure data storage, encrypted transmission, and seamless integration with payment gateways while maintaining ease of use and accessibility for diverse users.</a:t>
            </a:r>
          </a:p>
        </p:txBody>
      </p:sp>
      <p:pic>
        <p:nvPicPr>
          <p:cNvPr id="3076" name="Picture 4" descr="Digital Payments Fraud ...">
            <a:extLst>
              <a:ext uri="{FF2B5EF4-FFF2-40B4-BE49-F238E27FC236}">
                <a16:creationId xmlns:a16="http://schemas.microsoft.com/office/drawing/2014/main" id="{EDFBA031-750B-3B65-8E34-10AEFF900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0714" y="1943100"/>
            <a:ext cx="3523286" cy="2971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6B762A9-3AE5-6E68-9892-34F8958D04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5142" y="24055"/>
            <a:ext cx="860771" cy="8675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5494" y="133229"/>
            <a:ext cx="7439025" cy="833018"/>
          </a:xfrm>
          <a:prstGeom prst="rect">
            <a:avLst/>
          </a:prstGeom>
        </p:spPr>
        <p:txBody>
          <a:bodyPr vert="horz" wrap="square" lIns="0" tIns="337282" rIns="0" bIns="0" rtlCol="0">
            <a:spAutoFit/>
          </a:bodyPr>
          <a:lstStyle/>
          <a:p>
            <a:pPr marL="1444625">
              <a:lnSpc>
                <a:spcPct val="100000"/>
              </a:lnSpc>
              <a:spcBef>
                <a:spcPts val="100"/>
              </a:spcBef>
            </a:pPr>
            <a:r>
              <a:rPr sz="3200" dirty="0">
                <a:latin typeface="Times New Roman"/>
                <a:cs typeface="Times New Roman"/>
              </a:rPr>
              <a:t>EXISTING</a:t>
            </a:r>
            <a:r>
              <a:rPr sz="3200" spc="-200" dirty="0">
                <a:latin typeface="Times New Roman"/>
                <a:cs typeface="Times New Roman"/>
              </a:rPr>
              <a:t> </a:t>
            </a:r>
            <a:r>
              <a:rPr sz="3200" spc="-10" dirty="0">
                <a:latin typeface="Times New Roman"/>
                <a:cs typeface="Times New Roman"/>
              </a:rPr>
              <a:t>SYSTEM</a:t>
            </a:r>
            <a:r>
              <a:rPr lang="en-US" sz="3200" spc="-10" dirty="0">
                <a:latin typeface="Times New Roman"/>
                <a:cs typeface="Times New Roman"/>
              </a:rPr>
              <a:t>S</a:t>
            </a:r>
            <a:endParaRPr sz="3200" dirty="0">
              <a:latin typeface="Times New Roman"/>
              <a:cs typeface="Times New Roman"/>
            </a:endParaRPr>
          </a:p>
        </p:txBody>
      </p:sp>
      <p:pic>
        <p:nvPicPr>
          <p:cNvPr id="4" name="object 4"/>
          <p:cNvPicPr/>
          <p:nvPr/>
        </p:nvPicPr>
        <p:blipFill>
          <a:blip r:embed="rId2" cstate="print"/>
          <a:stretch>
            <a:fillRect/>
          </a:stretch>
        </p:blipFill>
        <p:spPr>
          <a:xfrm>
            <a:off x="204716" y="447373"/>
            <a:ext cx="1843548" cy="514772"/>
          </a:xfrm>
          <a:prstGeom prst="rect">
            <a:avLst/>
          </a:prstGeom>
        </p:spPr>
      </p:pic>
      <p:sp>
        <p:nvSpPr>
          <p:cNvPr id="5" name="object 5"/>
          <p:cNvSpPr txBox="1">
            <a:spLocks noGrp="1"/>
          </p:cNvSpPr>
          <p:nvPr>
            <p:ph type="sldNum" sz="quarter" idx="7"/>
          </p:nvPr>
        </p:nvSpPr>
        <p:spPr>
          <a:xfrm>
            <a:off x="8175765" y="6577641"/>
            <a:ext cx="198754" cy="141321"/>
          </a:xfrm>
          <a:prstGeom prst="rect">
            <a:avLst/>
          </a:prstGeom>
        </p:spPr>
        <p:txBody>
          <a:bodyPr vert="horz" wrap="square" lIns="0" tIns="0" rIns="0" bIns="0" rtlCol="0">
            <a:spAutoFit/>
          </a:bodyPr>
          <a:lstStyle/>
          <a:p>
            <a:pPr marL="12700">
              <a:lnSpc>
                <a:spcPts val="1100"/>
              </a:lnSpc>
            </a:pPr>
            <a:r>
              <a:rPr lang="en-US" spc="-25" dirty="0"/>
              <a:t>7</a:t>
            </a:r>
            <a:endParaRPr spc="-25" dirty="0"/>
          </a:p>
        </p:txBody>
      </p:sp>
      <p:sp>
        <p:nvSpPr>
          <p:cNvPr id="7" name="object 7"/>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9" name="TextBox 8">
            <a:extLst>
              <a:ext uri="{FF2B5EF4-FFF2-40B4-BE49-F238E27FC236}">
                <a16:creationId xmlns:a16="http://schemas.microsoft.com/office/drawing/2014/main" id="{10E29D1A-F819-1B47-9013-28550339002B}"/>
              </a:ext>
            </a:extLst>
          </p:cNvPr>
          <p:cNvSpPr txBox="1"/>
          <p:nvPr/>
        </p:nvSpPr>
        <p:spPr>
          <a:xfrm>
            <a:off x="274527" y="1305341"/>
            <a:ext cx="6507274" cy="4616648"/>
          </a:xfrm>
          <a:prstGeom prst="rect">
            <a:avLst/>
          </a:prstGeom>
          <a:noFill/>
        </p:spPr>
        <p:txBody>
          <a:bodyPr wrap="square">
            <a:spAutoFit/>
          </a:bodyPr>
          <a:lstStyle/>
          <a:p>
            <a:pPr>
              <a:buNone/>
            </a:pPr>
            <a:r>
              <a:rPr lang="en-US" sz="2000" b="1" dirty="0"/>
              <a:t>1. </a:t>
            </a:r>
            <a:r>
              <a:rPr lang="en-US" sz="2100" b="1" dirty="0"/>
              <a:t>Cash Transactions</a:t>
            </a:r>
          </a:p>
          <a:p>
            <a:pPr>
              <a:buFont typeface="Arial" panose="020B0604020202020204" pitchFamily="34" charset="0"/>
              <a:buChar char="•"/>
            </a:pPr>
            <a:r>
              <a:rPr lang="en-US" sz="1900" dirty="0"/>
              <a:t>Traditional method using physical currency</a:t>
            </a:r>
          </a:p>
          <a:p>
            <a:pPr>
              <a:buFont typeface="Arial" panose="020B0604020202020204" pitchFamily="34" charset="0"/>
              <a:buChar char="•"/>
            </a:pPr>
            <a:r>
              <a:rPr lang="en-US" sz="1900" dirty="0"/>
              <a:t>No digital security risks, but prone to theft and </a:t>
            </a:r>
          </a:p>
          <a:p>
            <a:r>
              <a:rPr lang="en-US" sz="1900" dirty="0"/>
              <a:t>counterfeiting</a:t>
            </a:r>
          </a:p>
          <a:p>
            <a:pPr>
              <a:buFont typeface="Arial" panose="020B0604020202020204" pitchFamily="34" charset="0"/>
              <a:buChar char="•"/>
            </a:pPr>
            <a:r>
              <a:rPr lang="en-US" sz="1900" dirty="0"/>
              <a:t>Limited in online and remote transactions</a:t>
            </a:r>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endParaRPr lang="en-US" sz="2000" dirty="0"/>
          </a:p>
          <a:p>
            <a:pPr>
              <a:buNone/>
            </a:pPr>
            <a:r>
              <a:rPr lang="en-US" sz="2000" b="1" dirty="0"/>
              <a:t>2. </a:t>
            </a:r>
            <a:r>
              <a:rPr lang="en-US" sz="2100" b="1" dirty="0"/>
              <a:t>Credit &amp; Debit Card Payments</a:t>
            </a:r>
          </a:p>
          <a:p>
            <a:pPr>
              <a:buFont typeface="Arial" panose="020B0604020202020204" pitchFamily="34" charset="0"/>
              <a:buChar char="•"/>
            </a:pPr>
            <a:r>
              <a:rPr lang="en-US" sz="1900" dirty="0"/>
              <a:t>Widely used in retail and online purchases</a:t>
            </a:r>
          </a:p>
          <a:p>
            <a:pPr>
              <a:buFont typeface="Arial" panose="020B0604020202020204" pitchFamily="34" charset="0"/>
              <a:buChar char="•"/>
            </a:pPr>
            <a:r>
              <a:rPr lang="en-US" sz="1900" dirty="0"/>
              <a:t>Requires </a:t>
            </a:r>
            <a:r>
              <a:rPr lang="en-US" sz="1900" b="1" dirty="0"/>
              <a:t>PIN or signature</a:t>
            </a:r>
            <a:r>
              <a:rPr lang="en-US" sz="1900" dirty="0"/>
              <a:t> for authentication</a:t>
            </a:r>
          </a:p>
          <a:p>
            <a:pPr>
              <a:buFont typeface="Arial" panose="020B0604020202020204" pitchFamily="34" charset="0"/>
              <a:buChar char="•"/>
            </a:pPr>
            <a:r>
              <a:rPr lang="en-US" sz="1900" dirty="0"/>
              <a:t>Vulnerable to </a:t>
            </a:r>
            <a:r>
              <a:rPr lang="en-US" sz="1900" b="1" dirty="0"/>
              <a:t>card theft, skimming, and fraud</a:t>
            </a:r>
          </a:p>
          <a:p>
            <a:endParaRPr lang="en-US" dirty="0"/>
          </a:p>
          <a:p>
            <a:pPr>
              <a:buFont typeface="Arial" panose="020B0604020202020204" pitchFamily="34" charset="0"/>
              <a:buChar char="•"/>
            </a:pPr>
            <a:endParaRPr lang="en-US" dirty="0"/>
          </a:p>
          <a:p>
            <a:endParaRPr lang="en-IN" dirty="0"/>
          </a:p>
        </p:txBody>
      </p:sp>
      <p:pic>
        <p:nvPicPr>
          <p:cNvPr id="4100" name="Picture 4" descr="Generated image">
            <a:extLst>
              <a:ext uri="{FF2B5EF4-FFF2-40B4-BE49-F238E27FC236}">
                <a16:creationId xmlns:a16="http://schemas.microsoft.com/office/drawing/2014/main" id="{84CDF0DA-941C-AC9C-C966-4296F2268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5238" y="1022610"/>
            <a:ext cx="3254235" cy="21015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ebit/ATM card is stolen ...">
            <a:extLst>
              <a:ext uri="{FF2B5EF4-FFF2-40B4-BE49-F238E27FC236}">
                <a16:creationId xmlns:a16="http://schemas.microsoft.com/office/drawing/2014/main" id="{2B84CF7C-CE97-1700-49FF-B7E856F0C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1971" y="3492404"/>
            <a:ext cx="3168640" cy="22822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B3DD84C-262C-2090-5072-F2D0729475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6316" y="13594"/>
            <a:ext cx="860771" cy="86755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07CBC-CE8F-93D3-80D8-92ECE905F1F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AB86FDA-9639-A7EF-63F6-2287C98B3653}"/>
              </a:ext>
            </a:extLst>
          </p:cNvPr>
          <p:cNvSpPr txBox="1">
            <a:spLocks noGrp="1"/>
          </p:cNvSpPr>
          <p:nvPr>
            <p:ph type="title"/>
          </p:nvPr>
        </p:nvSpPr>
        <p:spPr>
          <a:xfrm>
            <a:off x="935494" y="133229"/>
            <a:ext cx="7439025" cy="833018"/>
          </a:xfrm>
          <a:prstGeom prst="rect">
            <a:avLst/>
          </a:prstGeom>
        </p:spPr>
        <p:txBody>
          <a:bodyPr vert="horz" wrap="square" lIns="0" tIns="337282" rIns="0" bIns="0" rtlCol="0">
            <a:spAutoFit/>
          </a:bodyPr>
          <a:lstStyle/>
          <a:p>
            <a:pPr marL="1444625">
              <a:lnSpc>
                <a:spcPct val="100000"/>
              </a:lnSpc>
              <a:spcBef>
                <a:spcPts val="100"/>
              </a:spcBef>
            </a:pPr>
            <a:r>
              <a:rPr sz="3200" dirty="0">
                <a:latin typeface="Times New Roman"/>
                <a:cs typeface="Times New Roman"/>
              </a:rPr>
              <a:t>EXISTING</a:t>
            </a:r>
            <a:r>
              <a:rPr sz="3200" spc="-200" dirty="0">
                <a:latin typeface="Times New Roman"/>
                <a:cs typeface="Times New Roman"/>
              </a:rPr>
              <a:t> </a:t>
            </a:r>
            <a:r>
              <a:rPr sz="3200" spc="-10" dirty="0">
                <a:latin typeface="Times New Roman"/>
                <a:cs typeface="Times New Roman"/>
              </a:rPr>
              <a:t>SYSTEM</a:t>
            </a:r>
            <a:r>
              <a:rPr lang="en-US" sz="3200" spc="-10" dirty="0">
                <a:latin typeface="Times New Roman"/>
                <a:cs typeface="Times New Roman"/>
              </a:rPr>
              <a:t>S</a:t>
            </a:r>
            <a:endParaRPr sz="3200" dirty="0">
              <a:latin typeface="Times New Roman"/>
              <a:cs typeface="Times New Roman"/>
            </a:endParaRPr>
          </a:p>
        </p:txBody>
      </p:sp>
      <p:pic>
        <p:nvPicPr>
          <p:cNvPr id="4" name="object 4">
            <a:extLst>
              <a:ext uri="{FF2B5EF4-FFF2-40B4-BE49-F238E27FC236}">
                <a16:creationId xmlns:a16="http://schemas.microsoft.com/office/drawing/2014/main" id="{042E7A9A-C087-7536-7D5D-9A276B81E892}"/>
              </a:ext>
            </a:extLst>
          </p:cNvPr>
          <p:cNvPicPr/>
          <p:nvPr/>
        </p:nvPicPr>
        <p:blipFill>
          <a:blip r:embed="rId2" cstate="print"/>
          <a:stretch>
            <a:fillRect/>
          </a:stretch>
        </p:blipFill>
        <p:spPr>
          <a:xfrm>
            <a:off x="204716" y="447373"/>
            <a:ext cx="1843548" cy="514772"/>
          </a:xfrm>
          <a:prstGeom prst="rect">
            <a:avLst/>
          </a:prstGeom>
        </p:spPr>
      </p:pic>
      <p:sp>
        <p:nvSpPr>
          <p:cNvPr id="5" name="object 5">
            <a:extLst>
              <a:ext uri="{FF2B5EF4-FFF2-40B4-BE49-F238E27FC236}">
                <a16:creationId xmlns:a16="http://schemas.microsoft.com/office/drawing/2014/main" id="{2F836E37-EC87-23BE-D1C4-CEBED8B8E6B6}"/>
              </a:ext>
            </a:extLst>
          </p:cNvPr>
          <p:cNvSpPr txBox="1">
            <a:spLocks noGrp="1"/>
          </p:cNvSpPr>
          <p:nvPr>
            <p:ph type="sldNum" sz="quarter" idx="7"/>
          </p:nvPr>
        </p:nvSpPr>
        <p:spPr>
          <a:xfrm>
            <a:off x="8175765" y="6577641"/>
            <a:ext cx="198754" cy="141321"/>
          </a:xfrm>
          <a:prstGeom prst="rect">
            <a:avLst/>
          </a:prstGeom>
        </p:spPr>
        <p:txBody>
          <a:bodyPr vert="horz" wrap="square" lIns="0" tIns="0" rIns="0" bIns="0" rtlCol="0">
            <a:spAutoFit/>
          </a:bodyPr>
          <a:lstStyle/>
          <a:p>
            <a:pPr marL="12700">
              <a:lnSpc>
                <a:spcPts val="1100"/>
              </a:lnSpc>
            </a:pPr>
            <a:r>
              <a:rPr lang="en-US" spc="-25" dirty="0"/>
              <a:t>8</a:t>
            </a:r>
            <a:endParaRPr spc="-25" dirty="0"/>
          </a:p>
        </p:txBody>
      </p:sp>
      <p:sp>
        <p:nvSpPr>
          <p:cNvPr id="7" name="object 7">
            <a:extLst>
              <a:ext uri="{FF2B5EF4-FFF2-40B4-BE49-F238E27FC236}">
                <a16:creationId xmlns:a16="http://schemas.microsoft.com/office/drawing/2014/main" id="{95679B46-8A24-6037-6D8E-77D4D812B3FA}"/>
              </a:ext>
            </a:extLst>
          </p:cNvPr>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9" name="TextBox 8">
            <a:extLst>
              <a:ext uri="{FF2B5EF4-FFF2-40B4-BE49-F238E27FC236}">
                <a16:creationId xmlns:a16="http://schemas.microsoft.com/office/drawing/2014/main" id="{EBF72BCA-1651-6533-9929-C1917C640023}"/>
              </a:ext>
            </a:extLst>
          </p:cNvPr>
          <p:cNvSpPr txBox="1"/>
          <p:nvPr/>
        </p:nvSpPr>
        <p:spPr>
          <a:xfrm>
            <a:off x="274526" y="1022610"/>
            <a:ext cx="5516674" cy="4647426"/>
          </a:xfrm>
          <a:prstGeom prst="rect">
            <a:avLst/>
          </a:prstGeom>
          <a:noFill/>
        </p:spPr>
        <p:txBody>
          <a:bodyPr wrap="square">
            <a:spAutoFit/>
          </a:bodyPr>
          <a:lstStyle/>
          <a:p>
            <a:pPr>
              <a:buNone/>
            </a:pPr>
            <a:r>
              <a:rPr lang="en-US" sz="2000" b="1" dirty="0"/>
              <a:t>3. </a:t>
            </a:r>
            <a:r>
              <a:rPr lang="en-US" sz="2100" b="1" dirty="0"/>
              <a:t>Mobile &amp; Digital Wallets</a:t>
            </a:r>
          </a:p>
          <a:p>
            <a:pPr>
              <a:buFont typeface="Arial" panose="020B0604020202020204" pitchFamily="34" charset="0"/>
              <a:buChar char="•"/>
            </a:pPr>
            <a:r>
              <a:rPr lang="en-US" sz="1900" dirty="0"/>
              <a:t>Examples: </a:t>
            </a:r>
            <a:r>
              <a:rPr lang="en-US" sz="1900" b="1" dirty="0"/>
              <a:t>Google Pay, Apple Pay, Paytm</a:t>
            </a:r>
            <a:endParaRPr lang="en-US" sz="1900" dirty="0"/>
          </a:p>
          <a:p>
            <a:pPr>
              <a:buFont typeface="Arial" panose="020B0604020202020204" pitchFamily="34" charset="0"/>
              <a:buChar char="•"/>
            </a:pPr>
            <a:r>
              <a:rPr lang="en-US" sz="1900" dirty="0"/>
              <a:t>Uses </a:t>
            </a:r>
            <a:r>
              <a:rPr lang="en-US" sz="1900" b="1" dirty="0"/>
              <a:t>NFC (Near-Field Communication) or QR codes</a:t>
            </a:r>
            <a:r>
              <a:rPr lang="en-US" sz="1900" dirty="0"/>
              <a:t> for transactions</a:t>
            </a:r>
          </a:p>
          <a:p>
            <a:pPr>
              <a:buNone/>
            </a:pPr>
            <a:endParaRPr lang="en-US" sz="2000" b="1" dirty="0"/>
          </a:p>
          <a:p>
            <a:pPr>
              <a:buNone/>
            </a:pPr>
            <a:endParaRPr lang="en-US" sz="2000" b="1" dirty="0"/>
          </a:p>
          <a:p>
            <a:pPr>
              <a:buNone/>
            </a:pPr>
            <a:r>
              <a:rPr lang="en-US" sz="2000" b="1" dirty="0"/>
              <a:t>4. </a:t>
            </a:r>
            <a:r>
              <a:rPr lang="en-US" sz="2100" b="1" dirty="0"/>
              <a:t>Online Banking &amp; UPI Payments</a:t>
            </a:r>
          </a:p>
          <a:p>
            <a:pPr>
              <a:buFont typeface="Arial" panose="020B0604020202020204" pitchFamily="34" charset="0"/>
              <a:buChar char="•"/>
            </a:pPr>
            <a:r>
              <a:rPr lang="en-US" sz="1900" dirty="0"/>
              <a:t>Examples: </a:t>
            </a:r>
            <a:r>
              <a:rPr lang="en-US" sz="1900" b="1" dirty="0"/>
              <a:t>Net banking, PayPal, UPI (Unified Payments Interface)</a:t>
            </a:r>
            <a:endParaRPr lang="en-US" sz="1900" dirty="0"/>
          </a:p>
          <a:p>
            <a:pPr>
              <a:buFont typeface="Arial" panose="020B0604020202020204" pitchFamily="34" charset="0"/>
              <a:buChar char="•"/>
            </a:pPr>
            <a:r>
              <a:rPr lang="en-US" sz="1900" dirty="0"/>
              <a:t>Enables direct transactions between bank accounts</a:t>
            </a:r>
          </a:p>
          <a:p>
            <a:pPr>
              <a:buFont typeface="Arial" panose="020B0604020202020204" pitchFamily="34" charset="0"/>
              <a:buChar char="•"/>
            </a:pPr>
            <a:r>
              <a:rPr lang="en-US" sz="1900" dirty="0"/>
              <a:t>Secured by </a:t>
            </a:r>
            <a:r>
              <a:rPr lang="en-US" sz="1900" b="1" dirty="0"/>
              <a:t>OTP (One-Time Password), PIN, and two-factor authentication</a:t>
            </a:r>
            <a:endParaRPr lang="en-US" sz="1900" dirty="0"/>
          </a:p>
          <a:p>
            <a:pPr>
              <a:buFont typeface="Arial" panose="020B0604020202020204" pitchFamily="34" charset="0"/>
              <a:buChar char="•"/>
            </a:pPr>
            <a:endParaRPr lang="en-US" dirty="0"/>
          </a:p>
          <a:p>
            <a:endParaRPr lang="en-IN" dirty="0"/>
          </a:p>
        </p:txBody>
      </p:sp>
      <p:pic>
        <p:nvPicPr>
          <p:cNvPr id="5122" name="Picture 2" descr="Phishing scams using QR codes are ...">
            <a:extLst>
              <a:ext uri="{FF2B5EF4-FFF2-40B4-BE49-F238E27FC236}">
                <a16:creationId xmlns:a16="http://schemas.microsoft.com/office/drawing/2014/main" id="{2FB820CE-3579-AF6E-DC03-BEF05E846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094021"/>
            <a:ext cx="3208228" cy="220553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nline Banking for Small Business ...">
            <a:extLst>
              <a:ext uri="{FF2B5EF4-FFF2-40B4-BE49-F238E27FC236}">
                <a16:creationId xmlns:a16="http://schemas.microsoft.com/office/drawing/2014/main" id="{422975A2-BF6A-80A2-A24F-6F83DE744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1246" y="3416157"/>
            <a:ext cx="3208228" cy="21349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64FE054-D044-CFD5-0292-8B8DEECEC0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6846" y="0"/>
            <a:ext cx="860771" cy="867557"/>
          </a:xfrm>
          <a:prstGeom prst="rect">
            <a:avLst/>
          </a:prstGeom>
        </p:spPr>
      </p:pic>
    </p:spTree>
    <p:extLst>
      <p:ext uri="{BB962C8B-B14F-4D97-AF65-F5344CB8AC3E}">
        <p14:creationId xmlns:p14="http://schemas.microsoft.com/office/powerpoint/2010/main" val="1195144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90955">
              <a:lnSpc>
                <a:spcPct val="100000"/>
              </a:lnSpc>
              <a:spcBef>
                <a:spcPts val="100"/>
              </a:spcBef>
            </a:pPr>
            <a:r>
              <a:rPr sz="3200" dirty="0">
                <a:latin typeface="Times New Roman"/>
                <a:cs typeface="Times New Roman"/>
              </a:rPr>
              <a:t>PROPOSED</a:t>
            </a:r>
            <a:r>
              <a:rPr sz="3200" spc="-50" dirty="0">
                <a:latin typeface="Times New Roman"/>
                <a:cs typeface="Times New Roman"/>
              </a:rPr>
              <a:t> </a:t>
            </a:r>
            <a:r>
              <a:rPr sz="3200" spc="-10" dirty="0">
                <a:latin typeface="Times New Roman"/>
                <a:cs typeface="Times New Roman"/>
              </a:rPr>
              <a:t>SYSTEM</a:t>
            </a:r>
            <a:endParaRPr sz="3200" dirty="0">
              <a:latin typeface="Times New Roman"/>
              <a:cs typeface="Times New Roman"/>
            </a:endParaRPr>
          </a:p>
        </p:txBody>
      </p:sp>
      <p:pic>
        <p:nvPicPr>
          <p:cNvPr id="4" name="object 4"/>
          <p:cNvPicPr/>
          <p:nvPr/>
        </p:nvPicPr>
        <p:blipFill>
          <a:blip r:embed="rId2" cstate="print"/>
          <a:stretch>
            <a:fillRect/>
          </a:stretch>
        </p:blipFill>
        <p:spPr>
          <a:xfrm>
            <a:off x="39329" y="76200"/>
            <a:ext cx="1769806" cy="579119"/>
          </a:xfrm>
          <a:prstGeom prst="rect">
            <a:avLst/>
          </a:prstGeom>
        </p:spPr>
      </p:pic>
      <p:sp>
        <p:nvSpPr>
          <p:cNvPr id="5" name="object 5"/>
          <p:cNvSpPr txBox="1">
            <a:spLocks noGrp="1"/>
          </p:cNvSpPr>
          <p:nvPr>
            <p:ph type="sldNum" sz="quarter" idx="7"/>
          </p:nvPr>
        </p:nvSpPr>
        <p:spPr>
          <a:xfrm>
            <a:off x="8175765" y="6577641"/>
            <a:ext cx="198754" cy="141321"/>
          </a:xfrm>
          <a:prstGeom prst="rect">
            <a:avLst/>
          </a:prstGeom>
        </p:spPr>
        <p:txBody>
          <a:bodyPr vert="horz" wrap="square" lIns="0" tIns="0" rIns="0" bIns="0" rtlCol="0">
            <a:spAutoFit/>
          </a:bodyPr>
          <a:lstStyle/>
          <a:p>
            <a:pPr marL="12700">
              <a:lnSpc>
                <a:spcPts val="1100"/>
              </a:lnSpc>
            </a:pPr>
            <a:r>
              <a:rPr lang="en-US" spc="-25" dirty="0"/>
              <a:t>9</a:t>
            </a:r>
            <a:endParaRPr spc="-25" dirty="0"/>
          </a:p>
        </p:txBody>
      </p:sp>
      <p:sp>
        <p:nvSpPr>
          <p:cNvPr id="7" name="object 7"/>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10" name="TextBox 9">
            <a:extLst>
              <a:ext uri="{FF2B5EF4-FFF2-40B4-BE49-F238E27FC236}">
                <a16:creationId xmlns:a16="http://schemas.microsoft.com/office/drawing/2014/main" id="{D50E9C46-BD2E-4514-3DCF-78C2960828A4}"/>
              </a:ext>
            </a:extLst>
          </p:cNvPr>
          <p:cNvSpPr txBox="1"/>
          <p:nvPr/>
        </p:nvSpPr>
        <p:spPr>
          <a:xfrm>
            <a:off x="182479" y="1035541"/>
            <a:ext cx="8428121" cy="5109091"/>
          </a:xfrm>
          <a:prstGeom prst="rect">
            <a:avLst/>
          </a:prstGeom>
          <a:noFill/>
        </p:spPr>
        <p:txBody>
          <a:bodyPr wrap="square">
            <a:spAutoFit/>
          </a:bodyPr>
          <a:lstStyle/>
          <a:p>
            <a:pPr marL="342900" indent="-342900">
              <a:buFont typeface="Wingdings" panose="05000000000000000000" pitchFamily="2" charset="2"/>
              <a:buChar char="§"/>
            </a:pPr>
            <a:r>
              <a:rPr lang="en-US" dirty="0"/>
              <a:t>Biometric Fingerprint Payment System involves several key steps that ensure secure, accurate, and efficient authentication and payment processing. The process includes: </a:t>
            </a:r>
          </a:p>
          <a:p>
            <a:pPr marL="342900" indent="-342900">
              <a:buFont typeface="Wingdings" panose="05000000000000000000" pitchFamily="2" charset="2"/>
              <a:buChar char="§"/>
            </a:pPr>
            <a:r>
              <a:rPr lang="en-US" dirty="0"/>
              <a:t>Fingerprint Enrollment – Users initially register their fingerprint by scanning it through a fingerprint sensor. The system captures the fingerprint image, processes it to extract unique features, and securely stores the biometric template along with the associated user data. PIN Code Setup – Along with fingerprint enrollment, users set up a personal 5 digit PIN code, adding a second layer of authentication to enhance security. </a:t>
            </a:r>
          </a:p>
          <a:p>
            <a:pPr marL="342900" indent="-342900">
              <a:buFont typeface="Wingdings" panose="05000000000000000000" pitchFamily="2" charset="2"/>
              <a:buChar char="§"/>
            </a:pPr>
            <a:r>
              <a:rPr lang="en-US" dirty="0"/>
              <a:t>Authentication – During payment, the user places their finger on the fingerprint sensor. The system captures the fingerprint and compares it with stored templates to verify identity. Simultaneously, the user is prompted to enter their 5-digit PIN code. Both factors must be validated to authorize the transaction. </a:t>
            </a:r>
          </a:p>
          <a:p>
            <a:pPr marL="342900" indent="-342900">
              <a:buFont typeface="Wingdings" panose="05000000000000000000" pitchFamily="2" charset="2"/>
              <a:buChar char="§"/>
            </a:pPr>
            <a:r>
              <a:rPr lang="en-US" dirty="0"/>
              <a:t>Payment Authorization – Once biometric and PIN verification succeed, The system communicates securely with a payment gateway via encrypted channels to process the transaction in real-time.</a:t>
            </a:r>
            <a:endParaRPr lang="en-IN" dirty="0"/>
          </a:p>
          <a:p>
            <a:pPr marL="342900" indent="-342900">
              <a:buFont typeface="Wingdings" panose="05000000000000000000" pitchFamily="2" charset="2"/>
              <a:buChar char="§"/>
            </a:pPr>
            <a:endParaRPr lang="en-US" sz="2000" dirty="0"/>
          </a:p>
        </p:txBody>
      </p:sp>
      <p:pic>
        <p:nvPicPr>
          <p:cNvPr id="6146" name="Picture 2" descr="Generated image">
            <a:extLst>
              <a:ext uri="{FF2B5EF4-FFF2-40B4-BE49-F238E27FC236}">
                <a16:creationId xmlns:a16="http://schemas.microsoft.com/office/drawing/2014/main" id="{DAB1801D-7867-40D8-3E70-876A536C48EB}"/>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348539" y="784470"/>
            <a:ext cx="6096000" cy="52890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AF92113-6AAE-4F05-AE9B-A5D58C6395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8916" y="0"/>
            <a:ext cx="860771" cy="86755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1031</TotalTime>
  <Words>1319</Words>
  <Application>Microsoft Office PowerPoint</Application>
  <PresentationFormat>On-screen Show (4:3)</PresentationFormat>
  <Paragraphs>149</Paragraphs>
  <Slides>20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-apple-system</vt:lpstr>
      <vt:lpstr>Arial</vt:lpstr>
      <vt:lpstr>Calibri</vt:lpstr>
      <vt:lpstr>Linux Libertine</vt:lpstr>
      <vt:lpstr>Segoe UI Symbol</vt:lpstr>
      <vt:lpstr>Times New Roman</vt:lpstr>
      <vt:lpstr>Trebuchet MS</vt:lpstr>
      <vt:lpstr>Verdana</vt:lpstr>
      <vt:lpstr>Wingdings</vt:lpstr>
      <vt:lpstr>Office Theme</vt:lpstr>
      <vt:lpstr>DEPARTMENT OF INFORMATION SCIENCE AND ENGINEERING</vt:lpstr>
      <vt:lpstr>CONTENTS</vt:lpstr>
      <vt:lpstr>INTRODUCTION</vt:lpstr>
      <vt:lpstr>PowerPoint Presentation</vt:lpstr>
      <vt:lpstr>Objectives of Work  </vt:lpstr>
      <vt:lpstr>PROBLEM STATEMENT</vt:lpstr>
      <vt:lpstr>EXISTING SYSTEMS</vt:lpstr>
      <vt:lpstr>EXISTING SYSTEMS</vt:lpstr>
      <vt:lpstr>PROPOSED SYSTEM</vt:lpstr>
      <vt:lpstr>BLOCK DIAGRAM</vt:lpstr>
      <vt:lpstr>PowerPoint Presentation</vt:lpstr>
      <vt:lpstr> 💻 SOFTWARE REQUIREMENTS</vt:lpstr>
      <vt:lpstr>Model Diagram </vt:lpstr>
      <vt:lpstr>PowerPoint Presentation</vt:lpstr>
      <vt:lpstr>PowerPoint Presentation</vt:lpstr>
      <vt:lpstr>APPLICATIONS</vt:lpstr>
      <vt:lpstr>PowerPoint Presentation</vt:lpstr>
      <vt:lpstr>BENEFITS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PHASE1-PPT-FORMAT.pptx</dc:title>
  <dc:creator>USER</dc:creator>
  <cp:lastModifiedBy>Mohammed Arman Ali</cp:lastModifiedBy>
  <cp:revision>23</cp:revision>
  <dcterms:created xsi:type="dcterms:W3CDTF">2025-05-08T04:54:38Z</dcterms:created>
  <dcterms:modified xsi:type="dcterms:W3CDTF">2025-11-25T10:04:10Z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2025-05-08T00:00:00Z</vt:filetime>
  </property>
  <property fmtid="{D5CDD505-2E9C-101B-9397-08002B2CF9AE}" pid="3" name="Creator">
    <vt:lpwstr>Google</vt:lpwstr>
  </property>
  <property fmtid="{D5CDD505-2E9C-101B-9397-08002B2CF9AE}" pid="4" name="LastSaved">
    <vt:filetime>2025-05-08T00:00:00Z</vt:filetime>
  </property>
</Properties>
</file>